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96" r:id="rId3"/>
    <p:sldId id="297" r:id="rId4"/>
    <p:sldId id="298" r:id="rId5"/>
    <p:sldId id="302" r:id="rId6"/>
    <p:sldId id="304" r:id="rId7"/>
    <p:sldId id="306" r:id="rId8"/>
    <p:sldId id="299" r:id="rId9"/>
    <p:sldId id="303" r:id="rId10"/>
    <p:sldId id="305" r:id="rId11"/>
    <p:sldId id="257" r:id="rId12"/>
    <p:sldId id="258" r:id="rId13"/>
    <p:sldId id="262" r:id="rId14"/>
    <p:sldId id="263" r:id="rId15"/>
    <p:sldId id="307" r:id="rId16"/>
    <p:sldId id="265" r:id="rId17"/>
    <p:sldId id="268" r:id="rId18"/>
    <p:sldId id="272" r:id="rId19"/>
    <p:sldId id="269" r:id="rId20"/>
    <p:sldId id="289" r:id="rId21"/>
    <p:sldId id="279" r:id="rId22"/>
    <p:sldId id="280" r:id="rId23"/>
    <p:sldId id="294" r:id="rId24"/>
    <p:sldId id="295" r:id="rId25"/>
    <p:sldId id="275" r:id="rId26"/>
    <p:sldId id="293" r:id="rId27"/>
    <p:sldId id="290" r:id="rId28"/>
    <p:sldId id="264" r:id="rId29"/>
    <p:sldId id="284" r:id="rId30"/>
    <p:sldId id="287" r:id="rId31"/>
    <p:sldId id="301" r:id="rId32"/>
  </p:sldIdLst>
  <p:sldSz cx="18288000" cy="10287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Lucida Sans Unicode" pitchFamily="3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45392"/>
    <a:srgbClr val="CCFFFF"/>
    <a:srgbClr val="FFFF66"/>
    <a:srgbClr val="D6184E"/>
    <a:srgbClr val="F94C00"/>
    <a:srgbClr val="9E46BB"/>
    <a:srgbClr val="4BACC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85663" autoAdjust="0"/>
  </p:normalViewPr>
  <p:slideViewPr>
    <p:cSldViewPr>
      <p:cViewPr varScale="1">
        <p:scale>
          <a:sx n="37" d="100"/>
          <a:sy n="37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1.png"/><Relationship Id="rId1" Type="http://schemas.openxmlformats.org/officeDocument/2006/relationships/image" Target="../media/image261.png"/><Relationship Id="rId6" Type="http://schemas.openxmlformats.org/officeDocument/2006/relationships/image" Target="../media/image311.png"/><Relationship Id="rId5" Type="http://schemas.openxmlformats.org/officeDocument/2006/relationships/image" Target="../media/image301.png"/><Relationship Id="rId4" Type="http://schemas.openxmlformats.org/officeDocument/2006/relationships/image" Target="../media/image2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9F10D-0845-4C89-A28D-B4C9ABFAE2E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D492FB9B-3B59-4047-99D9-CAD4B79BE8CE}">
      <dgm:prSet phldrT="[Текст]" custT="1"/>
      <dgm:spPr/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Русский или белорусский язык</a:t>
          </a:r>
        </a:p>
      </dgm:t>
    </dgm:pt>
    <dgm:pt modelId="{383A235E-D808-45E3-9558-159E6D9168A0}" type="parTrans" cxnId="{36F3D6A9-E613-4734-8B22-7AED6661DC02}">
      <dgm:prSet/>
      <dgm:spPr/>
      <dgm:t>
        <a:bodyPr/>
        <a:lstStyle/>
        <a:p>
          <a:endParaRPr lang="ru-RU"/>
        </a:p>
      </dgm:t>
    </dgm:pt>
    <dgm:pt modelId="{238F9735-A7A0-4B0B-B45E-C792A7E57525}" type="sibTrans" cxnId="{36F3D6A9-E613-4734-8B22-7AED6661DC02}">
      <dgm:prSet/>
      <dgm:spPr/>
      <dgm:t>
        <a:bodyPr/>
        <a:lstStyle/>
        <a:p>
          <a:endParaRPr lang="ru-RU"/>
        </a:p>
      </dgm:t>
    </dgm:pt>
    <dgm:pt modelId="{6D4345E6-A9D6-46D7-B771-3C2089432FF0}">
      <dgm:prSet phldrT="[Текст]" custT="1"/>
      <dgm:spPr/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Иностранный язык</a:t>
          </a:r>
        </a:p>
      </dgm:t>
    </dgm:pt>
    <dgm:pt modelId="{CA3A9138-3A1F-46D1-AB98-4254E7409ACF}" type="parTrans" cxnId="{F3258E04-E9C3-43FC-A858-175052C56B93}">
      <dgm:prSet/>
      <dgm:spPr/>
      <dgm:t>
        <a:bodyPr/>
        <a:lstStyle/>
        <a:p>
          <a:endParaRPr lang="ru-RU"/>
        </a:p>
      </dgm:t>
    </dgm:pt>
    <dgm:pt modelId="{F556BB68-0D1A-4035-A589-34FA987459F8}" type="sibTrans" cxnId="{F3258E04-E9C3-43FC-A858-175052C56B93}">
      <dgm:prSet/>
      <dgm:spPr/>
      <dgm:t>
        <a:bodyPr/>
        <a:lstStyle/>
        <a:p>
          <a:endParaRPr lang="ru-RU"/>
        </a:p>
      </dgm:t>
    </dgm:pt>
    <dgm:pt modelId="{5B41E38E-06A9-42DA-9DF6-7715548EDF0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Обществоведение</a:t>
          </a:r>
        </a:p>
      </dgm:t>
    </dgm:pt>
    <dgm:pt modelId="{8ACC8CB8-F2BE-4E4F-962C-C1A41371ED30}" type="sibTrans" cxnId="{B5FB3CCD-E5C8-42DE-B3BA-ED1070BBC1F5}">
      <dgm:prSet/>
      <dgm:spPr/>
      <dgm:t>
        <a:bodyPr/>
        <a:lstStyle/>
        <a:p>
          <a:endParaRPr lang="ru-RU"/>
        </a:p>
      </dgm:t>
    </dgm:pt>
    <dgm:pt modelId="{7978989C-87E0-4246-9AA5-1F5964D4B0E9}" type="parTrans" cxnId="{B5FB3CCD-E5C8-42DE-B3BA-ED1070BBC1F5}">
      <dgm:prSet/>
      <dgm:spPr/>
      <dgm:t>
        <a:bodyPr/>
        <a:lstStyle/>
        <a:p>
          <a:endParaRPr lang="ru-RU"/>
        </a:p>
      </dgm:t>
    </dgm:pt>
    <dgm:pt modelId="{9FCA6376-5593-468C-8154-1A34E4C6783A}" type="pres">
      <dgm:prSet presAssocID="{9159F10D-0845-4C89-A28D-B4C9ABFAE2EB}" presName="linearFlow" presStyleCnt="0">
        <dgm:presLayoutVars>
          <dgm:dir/>
          <dgm:resizeHandles val="exact"/>
        </dgm:presLayoutVars>
      </dgm:prSet>
      <dgm:spPr/>
    </dgm:pt>
    <dgm:pt modelId="{442FF456-BACB-4DD9-8EE2-CEF2FAF43269}" type="pres">
      <dgm:prSet presAssocID="{5B41E38E-06A9-42DA-9DF6-7715548EDF0B}" presName="composite" presStyleCnt="0"/>
      <dgm:spPr/>
    </dgm:pt>
    <dgm:pt modelId="{C91E5137-7613-45D0-86E1-737F7D5A80EC}" type="pres">
      <dgm:prSet presAssocID="{5B41E38E-06A9-42DA-9DF6-7715548EDF0B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83C3EE-1A24-4047-9727-13501807CA2A}" type="pres">
      <dgm:prSet presAssocID="{5B41E38E-06A9-42DA-9DF6-7715548EDF0B}" presName="txShp" presStyleLbl="node1" presStyleIdx="0" presStyleCnt="3" custScaleX="108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9D11D-EE70-437F-B1D4-B6531331AF7D}" type="pres">
      <dgm:prSet presAssocID="{8ACC8CB8-F2BE-4E4F-962C-C1A41371ED30}" presName="spacing" presStyleCnt="0"/>
      <dgm:spPr/>
    </dgm:pt>
    <dgm:pt modelId="{9DDF895C-F281-41D2-9717-A54FF1E8AB0C}" type="pres">
      <dgm:prSet presAssocID="{D492FB9B-3B59-4047-99D9-CAD4B79BE8CE}" presName="composite" presStyleCnt="0"/>
      <dgm:spPr/>
    </dgm:pt>
    <dgm:pt modelId="{D88654E4-F69F-43C4-BFD8-AA1D7353A3CD}" type="pres">
      <dgm:prSet presAssocID="{D492FB9B-3B59-4047-99D9-CAD4B79BE8CE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C04525-444E-4619-8105-E7964F02D507}" type="pres">
      <dgm:prSet presAssocID="{D492FB9B-3B59-4047-99D9-CAD4B79BE8CE}" presName="txShp" presStyleLbl="node1" presStyleIdx="1" presStyleCnt="3" custScaleX="106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6A356-10F1-40C8-8DA2-CBD776EF4074}" type="pres">
      <dgm:prSet presAssocID="{238F9735-A7A0-4B0B-B45E-C792A7E57525}" presName="spacing" presStyleCnt="0"/>
      <dgm:spPr/>
    </dgm:pt>
    <dgm:pt modelId="{D42F84E3-35BD-4BD6-9F2C-C9081F7E1BA9}" type="pres">
      <dgm:prSet presAssocID="{6D4345E6-A9D6-46D7-B771-3C2089432FF0}" presName="composite" presStyleCnt="0"/>
      <dgm:spPr/>
    </dgm:pt>
    <dgm:pt modelId="{FAE07937-1216-455F-95BB-1BBEB3BCD162}" type="pres">
      <dgm:prSet presAssocID="{6D4345E6-A9D6-46D7-B771-3C2089432FF0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5AB9BD-CE28-4DA6-8B9C-7C0EB7E2681C}" type="pres">
      <dgm:prSet presAssocID="{6D4345E6-A9D6-46D7-B771-3C2089432FF0}" presName="txShp" presStyleLbl="node1" presStyleIdx="2" presStyleCnt="3" custScaleX="103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9E1787-32AA-4130-96D4-C8270752421F}" type="presOf" srcId="{5B41E38E-06A9-42DA-9DF6-7715548EDF0B}" destId="{8483C3EE-1A24-4047-9727-13501807CA2A}" srcOrd="0" destOrd="0" presId="urn:microsoft.com/office/officeart/2005/8/layout/vList3#1"/>
    <dgm:cxn modelId="{7E93FDDD-C927-4083-BC25-CA81A685BA1A}" type="presOf" srcId="{9159F10D-0845-4C89-A28D-B4C9ABFAE2EB}" destId="{9FCA6376-5593-468C-8154-1A34E4C6783A}" srcOrd="0" destOrd="0" presId="urn:microsoft.com/office/officeart/2005/8/layout/vList3#1"/>
    <dgm:cxn modelId="{85AC6AFC-7404-4ABC-B775-6F8081D4225D}" type="presOf" srcId="{D492FB9B-3B59-4047-99D9-CAD4B79BE8CE}" destId="{B6C04525-444E-4619-8105-E7964F02D507}" srcOrd="0" destOrd="0" presId="urn:microsoft.com/office/officeart/2005/8/layout/vList3#1"/>
    <dgm:cxn modelId="{F3258E04-E9C3-43FC-A858-175052C56B93}" srcId="{9159F10D-0845-4C89-A28D-B4C9ABFAE2EB}" destId="{6D4345E6-A9D6-46D7-B771-3C2089432FF0}" srcOrd="2" destOrd="0" parTransId="{CA3A9138-3A1F-46D1-AB98-4254E7409ACF}" sibTransId="{F556BB68-0D1A-4035-A589-34FA987459F8}"/>
    <dgm:cxn modelId="{B5FB3CCD-E5C8-42DE-B3BA-ED1070BBC1F5}" srcId="{9159F10D-0845-4C89-A28D-B4C9ABFAE2EB}" destId="{5B41E38E-06A9-42DA-9DF6-7715548EDF0B}" srcOrd="0" destOrd="0" parTransId="{7978989C-87E0-4246-9AA5-1F5964D4B0E9}" sibTransId="{8ACC8CB8-F2BE-4E4F-962C-C1A41371ED30}"/>
    <dgm:cxn modelId="{36F3D6A9-E613-4734-8B22-7AED6661DC02}" srcId="{9159F10D-0845-4C89-A28D-B4C9ABFAE2EB}" destId="{D492FB9B-3B59-4047-99D9-CAD4B79BE8CE}" srcOrd="1" destOrd="0" parTransId="{383A235E-D808-45E3-9558-159E6D9168A0}" sibTransId="{238F9735-A7A0-4B0B-B45E-C792A7E57525}"/>
    <dgm:cxn modelId="{8EACBB64-58BE-41FE-A8D4-41CC715F6928}" type="presOf" srcId="{6D4345E6-A9D6-46D7-B771-3C2089432FF0}" destId="{415AB9BD-CE28-4DA6-8B9C-7C0EB7E2681C}" srcOrd="0" destOrd="0" presId="urn:microsoft.com/office/officeart/2005/8/layout/vList3#1"/>
    <dgm:cxn modelId="{D0AED7B7-53C4-4EE6-B373-04BCAFCEE014}" type="presParOf" srcId="{9FCA6376-5593-468C-8154-1A34E4C6783A}" destId="{442FF456-BACB-4DD9-8EE2-CEF2FAF43269}" srcOrd="0" destOrd="0" presId="urn:microsoft.com/office/officeart/2005/8/layout/vList3#1"/>
    <dgm:cxn modelId="{D6312610-F14D-4857-8197-5F7E61519636}" type="presParOf" srcId="{442FF456-BACB-4DD9-8EE2-CEF2FAF43269}" destId="{C91E5137-7613-45D0-86E1-737F7D5A80EC}" srcOrd="0" destOrd="0" presId="urn:microsoft.com/office/officeart/2005/8/layout/vList3#1"/>
    <dgm:cxn modelId="{C739D6D4-80CD-4E5A-8850-EA11D3333AA8}" type="presParOf" srcId="{442FF456-BACB-4DD9-8EE2-CEF2FAF43269}" destId="{8483C3EE-1A24-4047-9727-13501807CA2A}" srcOrd="1" destOrd="0" presId="urn:microsoft.com/office/officeart/2005/8/layout/vList3#1"/>
    <dgm:cxn modelId="{247CD1F2-A189-4E19-8B68-2BBAECE9E820}" type="presParOf" srcId="{9FCA6376-5593-468C-8154-1A34E4C6783A}" destId="{2489D11D-EE70-437F-B1D4-B6531331AF7D}" srcOrd="1" destOrd="0" presId="urn:microsoft.com/office/officeart/2005/8/layout/vList3#1"/>
    <dgm:cxn modelId="{596A25A7-7E3B-4B9D-80EC-317DF1E30BFF}" type="presParOf" srcId="{9FCA6376-5593-468C-8154-1A34E4C6783A}" destId="{9DDF895C-F281-41D2-9717-A54FF1E8AB0C}" srcOrd="2" destOrd="0" presId="urn:microsoft.com/office/officeart/2005/8/layout/vList3#1"/>
    <dgm:cxn modelId="{9C7FA358-5A18-4191-A763-699A8E7EFCA6}" type="presParOf" srcId="{9DDF895C-F281-41D2-9717-A54FF1E8AB0C}" destId="{D88654E4-F69F-43C4-BFD8-AA1D7353A3CD}" srcOrd="0" destOrd="0" presId="urn:microsoft.com/office/officeart/2005/8/layout/vList3#1"/>
    <dgm:cxn modelId="{7F711D2A-BF5F-4F4D-8976-F9D0F5C8EEB6}" type="presParOf" srcId="{9DDF895C-F281-41D2-9717-A54FF1E8AB0C}" destId="{B6C04525-444E-4619-8105-E7964F02D507}" srcOrd="1" destOrd="0" presId="urn:microsoft.com/office/officeart/2005/8/layout/vList3#1"/>
    <dgm:cxn modelId="{44F314BC-9459-4791-9E1D-26C1F6E0F67A}" type="presParOf" srcId="{9FCA6376-5593-468C-8154-1A34E4C6783A}" destId="{E4C6A356-10F1-40C8-8DA2-CBD776EF4074}" srcOrd="3" destOrd="0" presId="urn:microsoft.com/office/officeart/2005/8/layout/vList3#1"/>
    <dgm:cxn modelId="{3B66F6BF-0680-472D-BB86-0620425A4AB9}" type="presParOf" srcId="{9FCA6376-5593-468C-8154-1A34E4C6783A}" destId="{D42F84E3-35BD-4BD6-9F2C-C9081F7E1BA9}" srcOrd="4" destOrd="0" presId="urn:microsoft.com/office/officeart/2005/8/layout/vList3#1"/>
    <dgm:cxn modelId="{05F79161-966C-4E27-8B73-B12F7F912BA0}" type="presParOf" srcId="{D42F84E3-35BD-4BD6-9F2C-C9081F7E1BA9}" destId="{FAE07937-1216-455F-95BB-1BBEB3BCD162}" srcOrd="0" destOrd="0" presId="urn:microsoft.com/office/officeart/2005/8/layout/vList3#1"/>
    <dgm:cxn modelId="{13C118C2-F131-48FD-8753-4A0D0C91A9F9}" type="presParOf" srcId="{D42F84E3-35BD-4BD6-9F2C-C9081F7E1BA9}" destId="{415AB9BD-CE28-4DA6-8B9C-7C0EB7E2681C}" srcOrd="1" destOrd="0" presId="urn:microsoft.com/office/officeart/2005/8/layout/vList3#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F79FD83-9118-454E-81D2-D361DC3B67D3}" type="doc">
      <dgm:prSet loTypeId="urn:microsoft.com/office/officeart/2005/8/layout/arrow5" loCatId="relationship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4C835A0A-A3A2-42FD-B276-F6062729C300}">
      <dgm:prSet/>
      <dgm:spPr/>
      <dgm:t>
        <a:bodyPr/>
        <a:lstStyle/>
        <a:p>
          <a:pPr rtl="0"/>
          <a:r>
            <a:rPr lang="ru-RU" b="1" dirty="0">
              <a:solidFill>
                <a:schemeClr val="tx1"/>
              </a:solidFill>
            </a:rPr>
            <a:t>Абитуриент  дневной и заочной формы обучения</a:t>
          </a:r>
        </a:p>
      </dgm:t>
    </dgm:pt>
    <dgm:pt modelId="{9CFCC35D-8941-44D5-AE20-938BE8892212}" type="parTrans" cxnId="{9A7F3DF2-AE78-477C-B033-9F86D32FA6C7}">
      <dgm:prSet/>
      <dgm:spPr/>
      <dgm:t>
        <a:bodyPr/>
        <a:lstStyle/>
        <a:p>
          <a:endParaRPr lang="ru-RU"/>
        </a:p>
      </dgm:t>
    </dgm:pt>
    <dgm:pt modelId="{7B667FA7-D4D5-4C52-B30A-BECEB107DCDA}" type="sibTrans" cxnId="{9A7F3DF2-AE78-477C-B033-9F86D32FA6C7}">
      <dgm:prSet/>
      <dgm:spPr/>
      <dgm:t>
        <a:bodyPr/>
        <a:lstStyle/>
        <a:p>
          <a:endParaRPr lang="ru-RU"/>
        </a:p>
      </dgm:t>
    </dgm:pt>
    <dgm:pt modelId="{234CEC73-0AA7-41F4-BCD8-B4003B4F01FD}">
      <dgm:prSet/>
      <dgm:spPr/>
      <dgm:t>
        <a:bodyPr/>
        <a:lstStyle/>
        <a:p>
          <a:pPr rtl="0"/>
          <a:r>
            <a:rPr lang="ru-RU" b="1" dirty="0">
              <a:solidFill>
                <a:schemeClr val="tx1"/>
              </a:solidFill>
            </a:rPr>
            <a:t>Абитуриент заочной сокращенной формы обучения</a:t>
          </a:r>
        </a:p>
      </dgm:t>
    </dgm:pt>
    <dgm:pt modelId="{D9E61EC2-5CB9-4831-99C4-0F015D0142EB}" type="parTrans" cxnId="{F955FBDC-27CA-4E56-88B8-FF9477C42048}">
      <dgm:prSet/>
      <dgm:spPr/>
      <dgm:t>
        <a:bodyPr/>
        <a:lstStyle/>
        <a:p>
          <a:endParaRPr lang="ru-RU"/>
        </a:p>
      </dgm:t>
    </dgm:pt>
    <dgm:pt modelId="{BBE5819B-7E4A-4757-B883-97C6903BA0EA}" type="sibTrans" cxnId="{F955FBDC-27CA-4E56-88B8-FF9477C42048}">
      <dgm:prSet/>
      <dgm:spPr/>
      <dgm:t>
        <a:bodyPr/>
        <a:lstStyle/>
        <a:p>
          <a:endParaRPr lang="ru-RU"/>
        </a:p>
      </dgm:t>
    </dgm:pt>
    <dgm:pt modelId="{4B4CBA09-D147-46AA-B694-1AD6D1A77398}" type="pres">
      <dgm:prSet presAssocID="{3F79FD83-9118-454E-81D2-D361DC3B67D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734F0A-B6AB-4F6B-B6DB-880964A936E9}" type="pres">
      <dgm:prSet presAssocID="{4C835A0A-A3A2-42FD-B276-F6062729C300}" presName="arrow" presStyleLbl="node1" presStyleIdx="0" presStyleCnt="2" custScaleY="100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67FC7-93FF-4CB9-8E6B-147ADB5806CD}" type="pres">
      <dgm:prSet presAssocID="{234CEC73-0AA7-41F4-BCD8-B4003B4F01FD}" presName="arrow" presStyleLbl="node1" presStyleIdx="1" presStyleCnt="2" custScaleY="100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F5BAC7-C8D5-46E6-9A39-96BCB86C9106}" type="presOf" srcId="{4C835A0A-A3A2-42FD-B276-F6062729C300}" destId="{CE734F0A-B6AB-4F6B-B6DB-880964A936E9}" srcOrd="0" destOrd="0" presId="urn:microsoft.com/office/officeart/2005/8/layout/arrow5"/>
    <dgm:cxn modelId="{585C54DD-54C7-4A57-BC49-B366025C4609}" type="presOf" srcId="{234CEC73-0AA7-41F4-BCD8-B4003B4F01FD}" destId="{86067FC7-93FF-4CB9-8E6B-147ADB5806CD}" srcOrd="0" destOrd="0" presId="urn:microsoft.com/office/officeart/2005/8/layout/arrow5"/>
    <dgm:cxn modelId="{B7FE40E9-22D1-447F-A3D4-B96BD3B0E9CD}" type="presOf" srcId="{3F79FD83-9118-454E-81D2-D361DC3B67D3}" destId="{4B4CBA09-D147-46AA-B694-1AD6D1A77398}" srcOrd="0" destOrd="0" presId="urn:microsoft.com/office/officeart/2005/8/layout/arrow5"/>
    <dgm:cxn modelId="{F955FBDC-27CA-4E56-88B8-FF9477C42048}" srcId="{3F79FD83-9118-454E-81D2-D361DC3B67D3}" destId="{234CEC73-0AA7-41F4-BCD8-B4003B4F01FD}" srcOrd="1" destOrd="0" parTransId="{D9E61EC2-5CB9-4831-99C4-0F015D0142EB}" sibTransId="{BBE5819B-7E4A-4757-B883-97C6903BA0EA}"/>
    <dgm:cxn modelId="{9A7F3DF2-AE78-477C-B033-9F86D32FA6C7}" srcId="{3F79FD83-9118-454E-81D2-D361DC3B67D3}" destId="{4C835A0A-A3A2-42FD-B276-F6062729C300}" srcOrd="0" destOrd="0" parTransId="{9CFCC35D-8941-44D5-AE20-938BE8892212}" sibTransId="{7B667FA7-D4D5-4C52-B30A-BECEB107DCDA}"/>
    <dgm:cxn modelId="{66A68199-5078-492F-B7BB-2B259D572971}" type="presParOf" srcId="{4B4CBA09-D147-46AA-B694-1AD6D1A77398}" destId="{CE734F0A-B6AB-4F6B-B6DB-880964A936E9}" srcOrd="0" destOrd="0" presId="urn:microsoft.com/office/officeart/2005/8/layout/arrow5"/>
    <dgm:cxn modelId="{0DABE708-86E8-46E8-88E1-275456C38706}" type="presParOf" srcId="{4B4CBA09-D147-46AA-B694-1AD6D1A77398}" destId="{86067FC7-93FF-4CB9-8E6B-147ADB5806CD}" srcOrd="1" destOrd="0" presId="urn:microsoft.com/office/officeart/2005/8/layout/arrow5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79FD83-9118-454E-81D2-D361DC3B67D3}" type="doc">
      <dgm:prSet loTypeId="urn:microsoft.com/office/officeart/2005/8/layout/arrow5" loCatId="relationship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4B4CBA09-D147-46AA-B694-1AD6D1A77398}" type="pres">
      <dgm:prSet presAssocID="{3F79FD83-9118-454E-81D2-D361DC3B67D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AA8077E-328B-47A8-91FB-AE1495BB4E26}" type="presOf" srcId="{3F79FD83-9118-454E-81D2-D361DC3B67D3}" destId="{4B4CBA09-D147-46AA-B694-1AD6D1A77398}" srcOrd="0" destOrd="0" presId="urn:microsoft.com/office/officeart/2005/8/layout/arrow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59F10D-0845-4C89-A28D-B4C9ABFAE2E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6D4345E6-A9D6-46D7-B771-3C2089432FF0}">
      <dgm:prSet phldrT="[Текст]" custT="1"/>
      <dgm:spPr/>
      <dgm:t>
        <a:bodyPr/>
        <a:lstStyle/>
        <a:p>
          <a:r>
            <a:rPr lang="ru-RU" sz="5400" b="1" spc="50" dirty="0" smtClean="0">
              <a:ln w="11430"/>
              <a:solidFill>
                <a:srgbClr val="CCFFFF"/>
              </a:solidFill>
            </a:rPr>
            <a:t>Для поступающих на дневную форму  обучения ежегодно выделяются</a:t>
          </a:r>
        </a:p>
        <a:p>
          <a:r>
            <a:rPr lang="ru-RU" sz="5400" b="1" spc="50" dirty="0" smtClean="0">
              <a:ln w="11430"/>
              <a:solidFill>
                <a:srgbClr val="CCFFFF"/>
              </a:solidFill>
            </a:rPr>
            <a:t> </a:t>
          </a:r>
          <a:r>
            <a:rPr lang="ru-RU" sz="6600" b="1" spc="50" dirty="0" smtClean="0">
              <a:ln w="11430"/>
              <a:solidFill>
                <a:srgbClr val="CCFFFF"/>
              </a:solidFill>
            </a:rPr>
            <a:t>бюджетные места</a:t>
          </a:r>
        </a:p>
        <a:p>
          <a:r>
            <a:rPr lang="ru-RU" sz="5400" b="1" spc="50" dirty="0" smtClean="0">
              <a:ln w="11430"/>
            </a:rPr>
            <a:t>( например, в 2017 году- 8 бюджетных мест, в 2018- 2020 годах – 6 бюджетных мест)</a:t>
          </a:r>
          <a:endParaRPr lang="ru-RU" sz="5400" b="1" dirty="0">
            <a:solidFill>
              <a:schemeClr val="bg1"/>
            </a:solidFill>
          </a:endParaRPr>
        </a:p>
      </dgm:t>
    </dgm:pt>
    <dgm:pt modelId="{CA3A9138-3A1F-46D1-AB98-4254E7409ACF}" type="parTrans" cxnId="{F3258E04-E9C3-43FC-A858-175052C56B93}">
      <dgm:prSet/>
      <dgm:spPr/>
      <dgm:t>
        <a:bodyPr/>
        <a:lstStyle/>
        <a:p>
          <a:endParaRPr lang="ru-RU"/>
        </a:p>
      </dgm:t>
    </dgm:pt>
    <dgm:pt modelId="{F556BB68-0D1A-4035-A589-34FA987459F8}" type="sibTrans" cxnId="{F3258E04-E9C3-43FC-A858-175052C56B93}">
      <dgm:prSet/>
      <dgm:spPr/>
      <dgm:t>
        <a:bodyPr/>
        <a:lstStyle/>
        <a:p>
          <a:endParaRPr lang="ru-RU"/>
        </a:p>
      </dgm:t>
    </dgm:pt>
    <dgm:pt modelId="{9FCA6376-5593-468C-8154-1A34E4C6783A}" type="pres">
      <dgm:prSet presAssocID="{9159F10D-0845-4C89-A28D-B4C9ABFAE2EB}" presName="linearFlow" presStyleCnt="0">
        <dgm:presLayoutVars>
          <dgm:dir/>
          <dgm:resizeHandles val="exact"/>
        </dgm:presLayoutVars>
      </dgm:prSet>
      <dgm:spPr/>
    </dgm:pt>
    <dgm:pt modelId="{D42F84E3-35BD-4BD6-9F2C-C9081F7E1BA9}" type="pres">
      <dgm:prSet presAssocID="{6D4345E6-A9D6-46D7-B771-3C2089432FF0}" presName="composite" presStyleCnt="0"/>
      <dgm:spPr/>
    </dgm:pt>
    <dgm:pt modelId="{FAE07937-1216-455F-95BB-1BBEB3BCD162}" type="pres">
      <dgm:prSet presAssocID="{6D4345E6-A9D6-46D7-B771-3C2089432FF0}" presName="imgShp" presStyleLbl="fgImgPlace1" presStyleIdx="0" presStyleCnt="1" custScaleX="70604" custScaleY="6264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5AB9BD-CE28-4DA6-8B9C-7C0EB7E2681C}" type="pres">
      <dgm:prSet presAssocID="{6D4345E6-A9D6-46D7-B771-3C2089432FF0}" presName="txShp" presStyleLbl="node1" presStyleIdx="0" presStyleCnt="1" custScaleX="141910" custScaleY="136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258E04-E9C3-43FC-A858-175052C56B93}" srcId="{9159F10D-0845-4C89-A28D-B4C9ABFAE2EB}" destId="{6D4345E6-A9D6-46D7-B771-3C2089432FF0}" srcOrd="0" destOrd="0" parTransId="{CA3A9138-3A1F-46D1-AB98-4254E7409ACF}" sibTransId="{F556BB68-0D1A-4035-A589-34FA987459F8}"/>
    <dgm:cxn modelId="{825F8A82-280C-46FF-8132-9576B78091F8}" type="presOf" srcId="{9159F10D-0845-4C89-A28D-B4C9ABFAE2EB}" destId="{9FCA6376-5593-468C-8154-1A34E4C6783A}" srcOrd="0" destOrd="0" presId="urn:microsoft.com/office/officeart/2005/8/layout/vList3#1"/>
    <dgm:cxn modelId="{1AD0BCE7-015D-458F-9673-1B47C6E90826}" type="presOf" srcId="{6D4345E6-A9D6-46D7-B771-3C2089432FF0}" destId="{415AB9BD-CE28-4DA6-8B9C-7C0EB7E2681C}" srcOrd="0" destOrd="0" presId="urn:microsoft.com/office/officeart/2005/8/layout/vList3#1"/>
    <dgm:cxn modelId="{037D6346-01FE-4D54-9734-6896DA8D71BA}" type="presParOf" srcId="{9FCA6376-5593-468C-8154-1A34E4C6783A}" destId="{D42F84E3-35BD-4BD6-9F2C-C9081F7E1BA9}" srcOrd="0" destOrd="0" presId="urn:microsoft.com/office/officeart/2005/8/layout/vList3#1"/>
    <dgm:cxn modelId="{64702674-5D4A-4455-96B8-1A4290C1C09E}" type="presParOf" srcId="{D42F84E3-35BD-4BD6-9F2C-C9081F7E1BA9}" destId="{FAE07937-1216-455F-95BB-1BBEB3BCD162}" srcOrd="0" destOrd="0" presId="urn:microsoft.com/office/officeart/2005/8/layout/vList3#1"/>
    <dgm:cxn modelId="{948F8985-7D66-45A0-8DA4-3DEB2AB2637D}" type="presParOf" srcId="{D42F84E3-35BD-4BD6-9F2C-C9081F7E1BA9}" destId="{415AB9BD-CE28-4DA6-8B9C-7C0EB7E2681C}" srcOrd="1" destOrd="0" presId="urn:microsoft.com/office/officeart/2005/8/layout/vList3#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59F10D-0845-4C89-A28D-B4C9ABFAE2E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6D4345E6-A9D6-46D7-B771-3C2089432FF0}">
      <dgm:prSet phldrT="[Текст]" custT="1"/>
      <dgm:spPr/>
      <dgm:t>
        <a:bodyPr/>
        <a:lstStyle/>
        <a:p>
          <a:r>
            <a:rPr lang="ru-RU" sz="5400" b="1" dirty="0" smtClean="0"/>
            <a:t>Скидки предоставляются по итогам 1, 2, 3 курсов  дневной формы обучения.</a:t>
          </a:r>
        </a:p>
        <a:p>
          <a:r>
            <a:rPr lang="ru-RU" sz="5400" b="1" dirty="0" smtClean="0"/>
            <a:t>Условие снижение оплаты –  высокая успеваемость, активная общественная и научная  работа  студента</a:t>
          </a:r>
          <a:endParaRPr lang="ru-RU" sz="5400" b="1" dirty="0">
            <a:solidFill>
              <a:schemeClr val="bg1"/>
            </a:solidFill>
          </a:endParaRPr>
        </a:p>
      </dgm:t>
    </dgm:pt>
    <dgm:pt modelId="{CA3A9138-3A1F-46D1-AB98-4254E7409ACF}" type="parTrans" cxnId="{F3258E04-E9C3-43FC-A858-175052C56B93}">
      <dgm:prSet/>
      <dgm:spPr/>
      <dgm:t>
        <a:bodyPr/>
        <a:lstStyle/>
        <a:p>
          <a:endParaRPr lang="ru-RU"/>
        </a:p>
      </dgm:t>
    </dgm:pt>
    <dgm:pt modelId="{F556BB68-0D1A-4035-A589-34FA987459F8}" type="sibTrans" cxnId="{F3258E04-E9C3-43FC-A858-175052C56B93}">
      <dgm:prSet/>
      <dgm:spPr/>
      <dgm:t>
        <a:bodyPr/>
        <a:lstStyle/>
        <a:p>
          <a:endParaRPr lang="ru-RU"/>
        </a:p>
      </dgm:t>
    </dgm:pt>
    <dgm:pt modelId="{9FCA6376-5593-468C-8154-1A34E4C6783A}" type="pres">
      <dgm:prSet presAssocID="{9159F10D-0845-4C89-A28D-B4C9ABFAE2EB}" presName="linearFlow" presStyleCnt="0">
        <dgm:presLayoutVars>
          <dgm:dir/>
          <dgm:resizeHandles val="exact"/>
        </dgm:presLayoutVars>
      </dgm:prSet>
      <dgm:spPr/>
    </dgm:pt>
    <dgm:pt modelId="{D42F84E3-35BD-4BD6-9F2C-C9081F7E1BA9}" type="pres">
      <dgm:prSet presAssocID="{6D4345E6-A9D6-46D7-B771-3C2089432FF0}" presName="composite" presStyleCnt="0"/>
      <dgm:spPr/>
    </dgm:pt>
    <dgm:pt modelId="{FAE07937-1216-455F-95BB-1BBEB3BCD162}" type="pres">
      <dgm:prSet presAssocID="{6D4345E6-A9D6-46D7-B771-3C2089432FF0}" presName="imgShp" presStyleLbl="fgImgPlace1" presStyleIdx="0" presStyleCnt="1" custScaleX="70604" custScaleY="6264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5AB9BD-CE28-4DA6-8B9C-7C0EB7E2681C}" type="pres">
      <dgm:prSet presAssocID="{6D4345E6-A9D6-46D7-B771-3C2089432FF0}" presName="txShp" presStyleLbl="node1" presStyleIdx="0" presStyleCnt="1" custScaleX="141910" custScaleY="136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258E04-E9C3-43FC-A858-175052C56B93}" srcId="{9159F10D-0845-4C89-A28D-B4C9ABFAE2EB}" destId="{6D4345E6-A9D6-46D7-B771-3C2089432FF0}" srcOrd="0" destOrd="0" parTransId="{CA3A9138-3A1F-46D1-AB98-4254E7409ACF}" sibTransId="{F556BB68-0D1A-4035-A589-34FA987459F8}"/>
    <dgm:cxn modelId="{F3D7F9F1-00CD-4133-8F5A-F21D76640CC0}" type="presOf" srcId="{6D4345E6-A9D6-46D7-B771-3C2089432FF0}" destId="{415AB9BD-CE28-4DA6-8B9C-7C0EB7E2681C}" srcOrd="0" destOrd="0" presId="urn:microsoft.com/office/officeart/2005/8/layout/vList3#1"/>
    <dgm:cxn modelId="{D3310610-639C-47FE-9462-69FD6F5A6A40}" type="presOf" srcId="{9159F10D-0845-4C89-A28D-B4C9ABFAE2EB}" destId="{9FCA6376-5593-468C-8154-1A34E4C6783A}" srcOrd="0" destOrd="0" presId="urn:microsoft.com/office/officeart/2005/8/layout/vList3#1"/>
    <dgm:cxn modelId="{B476EBE7-7549-41A6-8432-1BA40016FC0D}" type="presParOf" srcId="{9FCA6376-5593-468C-8154-1A34E4C6783A}" destId="{D42F84E3-35BD-4BD6-9F2C-C9081F7E1BA9}" srcOrd="0" destOrd="0" presId="urn:microsoft.com/office/officeart/2005/8/layout/vList3#1"/>
    <dgm:cxn modelId="{AF8C0536-36E4-4CFB-8B4E-94FE9A01EE33}" type="presParOf" srcId="{D42F84E3-35BD-4BD6-9F2C-C9081F7E1BA9}" destId="{FAE07937-1216-455F-95BB-1BBEB3BCD162}" srcOrd="0" destOrd="0" presId="urn:microsoft.com/office/officeart/2005/8/layout/vList3#1"/>
    <dgm:cxn modelId="{C34EC0F3-6878-4B81-96A0-48316379BE75}" type="presParOf" srcId="{D42F84E3-35BD-4BD6-9F2C-C9081F7E1BA9}" destId="{415AB9BD-CE28-4DA6-8B9C-7C0EB7E2681C}" srcOrd="1" destOrd="0" presId="urn:microsoft.com/office/officeart/2005/8/layout/vList3#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59F10D-0845-4C89-A28D-B4C9ABFAE2E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6D4345E6-A9D6-46D7-B771-3C2089432FF0}">
      <dgm:prSet phldrT="[Текст]" custT="1"/>
      <dgm:spPr/>
      <dgm:t>
        <a:bodyPr/>
        <a:lstStyle/>
        <a:p>
          <a:endParaRPr lang="ru-RU" sz="5400" b="1" dirty="0">
            <a:solidFill>
              <a:schemeClr val="bg1"/>
            </a:solidFill>
          </a:endParaRPr>
        </a:p>
      </dgm:t>
    </dgm:pt>
    <dgm:pt modelId="{CA3A9138-3A1F-46D1-AB98-4254E7409ACF}" type="parTrans" cxnId="{F3258E04-E9C3-43FC-A858-175052C56B93}">
      <dgm:prSet/>
      <dgm:spPr/>
      <dgm:t>
        <a:bodyPr/>
        <a:lstStyle/>
        <a:p>
          <a:endParaRPr lang="ru-RU"/>
        </a:p>
      </dgm:t>
    </dgm:pt>
    <dgm:pt modelId="{F556BB68-0D1A-4035-A589-34FA987459F8}" type="sibTrans" cxnId="{F3258E04-E9C3-43FC-A858-175052C56B93}">
      <dgm:prSet/>
      <dgm:spPr/>
      <dgm:t>
        <a:bodyPr/>
        <a:lstStyle/>
        <a:p>
          <a:endParaRPr lang="ru-RU"/>
        </a:p>
      </dgm:t>
    </dgm:pt>
    <dgm:pt modelId="{9FCA6376-5593-468C-8154-1A34E4C6783A}" type="pres">
      <dgm:prSet presAssocID="{9159F10D-0845-4C89-A28D-B4C9ABFAE2EB}" presName="linearFlow" presStyleCnt="0">
        <dgm:presLayoutVars>
          <dgm:dir/>
          <dgm:resizeHandles val="exact"/>
        </dgm:presLayoutVars>
      </dgm:prSet>
      <dgm:spPr/>
    </dgm:pt>
    <dgm:pt modelId="{D42F84E3-35BD-4BD6-9F2C-C9081F7E1BA9}" type="pres">
      <dgm:prSet presAssocID="{6D4345E6-A9D6-46D7-B771-3C2089432FF0}" presName="composite" presStyleCnt="0"/>
      <dgm:spPr/>
    </dgm:pt>
    <dgm:pt modelId="{FAE07937-1216-455F-95BB-1BBEB3BCD162}" type="pres">
      <dgm:prSet presAssocID="{6D4345E6-A9D6-46D7-B771-3C2089432FF0}" presName="imgShp" presStyleLbl="fgImgPlace1" presStyleIdx="0" presStyleCnt="1" custScaleX="70604" custScaleY="6264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5AB9BD-CE28-4DA6-8B9C-7C0EB7E2681C}" type="pres">
      <dgm:prSet presAssocID="{6D4345E6-A9D6-46D7-B771-3C2089432FF0}" presName="txShp" presStyleLbl="node1" presStyleIdx="0" presStyleCnt="1" custScaleX="150376" custScaleY="136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258E04-E9C3-43FC-A858-175052C56B93}" srcId="{9159F10D-0845-4C89-A28D-B4C9ABFAE2EB}" destId="{6D4345E6-A9D6-46D7-B771-3C2089432FF0}" srcOrd="0" destOrd="0" parTransId="{CA3A9138-3A1F-46D1-AB98-4254E7409ACF}" sibTransId="{F556BB68-0D1A-4035-A589-34FA987459F8}"/>
    <dgm:cxn modelId="{E604FC55-5706-4A51-83CF-0DCE08C10C87}" type="presOf" srcId="{6D4345E6-A9D6-46D7-B771-3C2089432FF0}" destId="{415AB9BD-CE28-4DA6-8B9C-7C0EB7E2681C}" srcOrd="0" destOrd="0" presId="urn:microsoft.com/office/officeart/2005/8/layout/vList3#1"/>
    <dgm:cxn modelId="{062AFC36-A1E4-474B-A08B-E56C96C55415}" type="presOf" srcId="{9159F10D-0845-4C89-A28D-B4C9ABFAE2EB}" destId="{9FCA6376-5593-468C-8154-1A34E4C6783A}" srcOrd="0" destOrd="0" presId="urn:microsoft.com/office/officeart/2005/8/layout/vList3#1"/>
    <dgm:cxn modelId="{7F0F69F8-5846-428F-9656-E064F41C8819}" type="presParOf" srcId="{9FCA6376-5593-468C-8154-1A34E4C6783A}" destId="{D42F84E3-35BD-4BD6-9F2C-C9081F7E1BA9}" srcOrd="0" destOrd="0" presId="urn:microsoft.com/office/officeart/2005/8/layout/vList3#1"/>
    <dgm:cxn modelId="{7E8B55C9-6A88-4A2F-97DE-1BA7782EB51B}" type="presParOf" srcId="{D42F84E3-35BD-4BD6-9F2C-C9081F7E1BA9}" destId="{FAE07937-1216-455F-95BB-1BBEB3BCD162}" srcOrd="0" destOrd="0" presId="urn:microsoft.com/office/officeart/2005/8/layout/vList3#1"/>
    <dgm:cxn modelId="{5733C197-53EA-45D5-8FF4-E02C1A9DE302}" type="presParOf" srcId="{D42F84E3-35BD-4BD6-9F2C-C9081F7E1BA9}" destId="{415AB9BD-CE28-4DA6-8B9C-7C0EB7E2681C}" srcOrd="1" destOrd="0" presId="urn:microsoft.com/office/officeart/2005/8/layout/vList3#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59F10D-0845-4C89-A28D-B4C9ABFAE2EB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D492FB9B-3B59-4047-99D9-CAD4B79BE8CE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        Гражданское право (общая и особенная часть)</a:t>
          </a:r>
        </a:p>
      </dgm:t>
    </dgm:pt>
    <dgm:pt modelId="{383A235E-D808-45E3-9558-159E6D9168A0}" type="parTrans" cxnId="{36F3D6A9-E613-4734-8B22-7AED6661DC02}">
      <dgm:prSet/>
      <dgm:spPr/>
      <dgm:t>
        <a:bodyPr/>
        <a:lstStyle/>
        <a:p>
          <a:endParaRPr lang="ru-RU"/>
        </a:p>
      </dgm:t>
    </dgm:pt>
    <dgm:pt modelId="{238F9735-A7A0-4B0B-B45E-C792A7E57525}" type="sibTrans" cxnId="{36F3D6A9-E613-4734-8B22-7AED6661DC02}">
      <dgm:prSet/>
      <dgm:spPr/>
      <dgm:t>
        <a:bodyPr/>
        <a:lstStyle/>
        <a:p>
          <a:endParaRPr lang="ru-RU"/>
        </a:p>
      </dgm:t>
    </dgm:pt>
    <dgm:pt modelId="{5B41E38E-06A9-42DA-9DF6-7715548EDF0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Общая теория права </a:t>
          </a:r>
        </a:p>
      </dgm:t>
    </dgm:pt>
    <dgm:pt modelId="{8ACC8CB8-F2BE-4E4F-962C-C1A41371ED30}" type="sibTrans" cxnId="{B5FB3CCD-E5C8-42DE-B3BA-ED1070BBC1F5}">
      <dgm:prSet/>
      <dgm:spPr/>
      <dgm:t>
        <a:bodyPr/>
        <a:lstStyle/>
        <a:p>
          <a:endParaRPr lang="ru-RU"/>
        </a:p>
      </dgm:t>
    </dgm:pt>
    <dgm:pt modelId="{7978989C-87E0-4246-9AA5-1F5964D4B0E9}" type="parTrans" cxnId="{B5FB3CCD-E5C8-42DE-B3BA-ED1070BBC1F5}">
      <dgm:prSet/>
      <dgm:spPr/>
      <dgm:t>
        <a:bodyPr/>
        <a:lstStyle/>
        <a:p>
          <a:endParaRPr lang="ru-RU"/>
        </a:p>
      </dgm:t>
    </dgm:pt>
    <dgm:pt modelId="{9FCA6376-5593-468C-8154-1A34E4C6783A}" type="pres">
      <dgm:prSet presAssocID="{9159F10D-0845-4C89-A28D-B4C9ABFAE2EB}" presName="linearFlow" presStyleCnt="0">
        <dgm:presLayoutVars>
          <dgm:dir/>
          <dgm:resizeHandles val="exact"/>
        </dgm:presLayoutVars>
      </dgm:prSet>
      <dgm:spPr/>
    </dgm:pt>
    <dgm:pt modelId="{442FF456-BACB-4DD9-8EE2-CEF2FAF43269}" type="pres">
      <dgm:prSet presAssocID="{5B41E38E-06A9-42DA-9DF6-7715548EDF0B}" presName="composite" presStyleCnt="0"/>
      <dgm:spPr/>
    </dgm:pt>
    <dgm:pt modelId="{C91E5137-7613-45D0-86E1-737F7D5A80EC}" type="pres">
      <dgm:prSet presAssocID="{5B41E38E-06A9-42DA-9DF6-7715548EDF0B}" presName="imgShp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83C3EE-1A24-4047-9727-13501807CA2A}" type="pres">
      <dgm:prSet presAssocID="{5B41E38E-06A9-42DA-9DF6-7715548EDF0B}" presName="txShp" presStyleLbl="node1" presStyleIdx="0" presStyleCnt="2" custScaleX="136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9D11D-EE70-437F-B1D4-B6531331AF7D}" type="pres">
      <dgm:prSet presAssocID="{8ACC8CB8-F2BE-4E4F-962C-C1A41371ED30}" presName="spacing" presStyleCnt="0"/>
      <dgm:spPr/>
    </dgm:pt>
    <dgm:pt modelId="{9DDF895C-F281-41D2-9717-A54FF1E8AB0C}" type="pres">
      <dgm:prSet presAssocID="{D492FB9B-3B59-4047-99D9-CAD4B79BE8CE}" presName="composite" presStyleCnt="0"/>
      <dgm:spPr/>
    </dgm:pt>
    <dgm:pt modelId="{D88654E4-F69F-43C4-BFD8-AA1D7353A3CD}" type="pres">
      <dgm:prSet presAssocID="{D492FB9B-3B59-4047-99D9-CAD4B79BE8CE}" presName="imgShp" presStyleLbl="fgImgPlace1" presStyleIdx="1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C04525-444E-4619-8105-E7964F02D507}" type="pres">
      <dgm:prSet presAssocID="{D492FB9B-3B59-4047-99D9-CAD4B79BE8CE}" presName="txShp" presStyleLbl="node1" presStyleIdx="1" presStyleCnt="2" custScaleX="136976" custScaleY="107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52A9F8-C415-4593-8D14-3DE2EC3B313D}" type="presOf" srcId="{D492FB9B-3B59-4047-99D9-CAD4B79BE8CE}" destId="{B6C04525-444E-4619-8105-E7964F02D507}" srcOrd="0" destOrd="0" presId="urn:microsoft.com/office/officeart/2005/8/layout/vList3#2"/>
    <dgm:cxn modelId="{B5FB3CCD-E5C8-42DE-B3BA-ED1070BBC1F5}" srcId="{9159F10D-0845-4C89-A28D-B4C9ABFAE2EB}" destId="{5B41E38E-06A9-42DA-9DF6-7715548EDF0B}" srcOrd="0" destOrd="0" parTransId="{7978989C-87E0-4246-9AA5-1F5964D4B0E9}" sibTransId="{8ACC8CB8-F2BE-4E4F-962C-C1A41371ED30}"/>
    <dgm:cxn modelId="{722616E6-055F-4E5F-8D4F-2590D04738F6}" type="presOf" srcId="{5B41E38E-06A9-42DA-9DF6-7715548EDF0B}" destId="{8483C3EE-1A24-4047-9727-13501807CA2A}" srcOrd="0" destOrd="0" presId="urn:microsoft.com/office/officeart/2005/8/layout/vList3#2"/>
    <dgm:cxn modelId="{5D927A65-CF56-463F-A142-20C7FF4E3905}" type="presOf" srcId="{9159F10D-0845-4C89-A28D-B4C9ABFAE2EB}" destId="{9FCA6376-5593-468C-8154-1A34E4C6783A}" srcOrd="0" destOrd="0" presId="urn:microsoft.com/office/officeart/2005/8/layout/vList3#2"/>
    <dgm:cxn modelId="{36F3D6A9-E613-4734-8B22-7AED6661DC02}" srcId="{9159F10D-0845-4C89-A28D-B4C9ABFAE2EB}" destId="{D492FB9B-3B59-4047-99D9-CAD4B79BE8CE}" srcOrd="1" destOrd="0" parTransId="{383A235E-D808-45E3-9558-159E6D9168A0}" sibTransId="{238F9735-A7A0-4B0B-B45E-C792A7E57525}"/>
    <dgm:cxn modelId="{45B0CC19-A63F-43D9-A7E5-EAC83F03095B}" type="presParOf" srcId="{9FCA6376-5593-468C-8154-1A34E4C6783A}" destId="{442FF456-BACB-4DD9-8EE2-CEF2FAF43269}" srcOrd="0" destOrd="0" presId="urn:microsoft.com/office/officeart/2005/8/layout/vList3#2"/>
    <dgm:cxn modelId="{F77DFF21-8A96-419E-84D4-1AC63A84A74D}" type="presParOf" srcId="{442FF456-BACB-4DD9-8EE2-CEF2FAF43269}" destId="{C91E5137-7613-45D0-86E1-737F7D5A80EC}" srcOrd="0" destOrd="0" presId="urn:microsoft.com/office/officeart/2005/8/layout/vList3#2"/>
    <dgm:cxn modelId="{173BF9B5-BA90-4ED0-95C8-B146C28E0467}" type="presParOf" srcId="{442FF456-BACB-4DD9-8EE2-CEF2FAF43269}" destId="{8483C3EE-1A24-4047-9727-13501807CA2A}" srcOrd="1" destOrd="0" presId="urn:microsoft.com/office/officeart/2005/8/layout/vList3#2"/>
    <dgm:cxn modelId="{7FD6C078-076F-461C-AD2E-BECAFCAA5DDB}" type="presParOf" srcId="{9FCA6376-5593-468C-8154-1A34E4C6783A}" destId="{2489D11D-EE70-437F-B1D4-B6531331AF7D}" srcOrd="1" destOrd="0" presId="urn:microsoft.com/office/officeart/2005/8/layout/vList3#2"/>
    <dgm:cxn modelId="{4F170389-0E0E-40F3-B253-D1CC3808503B}" type="presParOf" srcId="{9FCA6376-5593-468C-8154-1A34E4C6783A}" destId="{9DDF895C-F281-41D2-9717-A54FF1E8AB0C}" srcOrd="2" destOrd="0" presId="urn:microsoft.com/office/officeart/2005/8/layout/vList3#2"/>
    <dgm:cxn modelId="{9F0C78A9-C744-4DB3-888F-FBCBA089107B}" type="presParOf" srcId="{9DDF895C-F281-41D2-9717-A54FF1E8AB0C}" destId="{D88654E4-F69F-43C4-BFD8-AA1D7353A3CD}" srcOrd="0" destOrd="0" presId="urn:microsoft.com/office/officeart/2005/8/layout/vList3#2"/>
    <dgm:cxn modelId="{4131888B-1AEB-4B50-A8E0-7CF42F769177}" type="presParOf" srcId="{9DDF895C-F281-41D2-9717-A54FF1E8AB0C}" destId="{B6C04525-444E-4619-8105-E7964F02D507}" srcOrd="1" destOrd="0" presId="urn:microsoft.com/office/officeart/2005/8/layout/vList3#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59F10D-0845-4C89-A28D-B4C9ABFAE2E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6D4345E6-A9D6-46D7-B771-3C2089432FF0}">
      <dgm:prSet phldrT="[Текст]" custT="1"/>
      <dgm:spPr/>
      <dgm:t>
        <a:bodyPr/>
        <a:lstStyle/>
        <a:p>
          <a:endParaRPr lang="ru-RU" sz="5400" b="1" spc="50" dirty="0" smtClean="0">
            <a:ln w="11430"/>
            <a:solidFill>
              <a:schemeClr val="tx2">
                <a:lumMod val="75000"/>
              </a:schemeClr>
            </a:solidFill>
          </a:endParaRPr>
        </a:p>
        <a:p>
          <a:endParaRPr lang="ru-RU" sz="5400" b="1" spc="50" dirty="0" smtClean="0">
            <a:ln w="11430"/>
            <a:solidFill>
              <a:schemeClr val="tx2">
                <a:lumMod val="75000"/>
              </a:schemeClr>
            </a:solidFill>
          </a:endParaRPr>
        </a:p>
        <a:p>
          <a:r>
            <a:rPr lang="ru-RU" sz="5400" b="1" spc="50" dirty="0" smtClean="0">
              <a:ln w="11430"/>
              <a:solidFill>
                <a:schemeClr val="bg1"/>
              </a:solidFill>
            </a:rPr>
            <a:t>Для поступающих на заочную сокращенную форму  обучения  после среднего специального образования по специальности «Правоведение»  ежегодно выделяется до 10 </a:t>
          </a:r>
          <a:r>
            <a:rPr lang="ru-RU" sz="6600" b="1" spc="50" dirty="0" smtClean="0">
              <a:ln w="11430"/>
              <a:solidFill>
                <a:schemeClr val="bg1"/>
              </a:solidFill>
            </a:rPr>
            <a:t>бюджетных мест</a:t>
          </a:r>
        </a:p>
        <a:p>
          <a:endParaRPr lang="ru-RU" sz="5400" b="1" dirty="0">
            <a:solidFill>
              <a:schemeClr val="bg1"/>
            </a:solidFill>
          </a:endParaRPr>
        </a:p>
      </dgm:t>
    </dgm:pt>
    <dgm:pt modelId="{CA3A9138-3A1F-46D1-AB98-4254E7409ACF}" type="parTrans" cxnId="{F3258E04-E9C3-43FC-A858-175052C56B93}">
      <dgm:prSet/>
      <dgm:spPr/>
      <dgm:t>
        <a:bodyPr/>
        <a:lstStyle/>
        <a:p>
          <a:endParaRPr lang="ru-RU"/>
        </a:p>
      </dgm:t>
    </dgm:pt>
    <dgm:pt modelId="{F556BB68-0D1A-4035-A589-34FA987459F8}" type="sibTrans" cxnId="{F3258E04-E9C3-43FC-A858-175052C56B93}">
      <dgm:prSet/>
      <dgm:spPr/>
      <dgm:t>
        <a:bodyPr/>
        <a:lstStyle/>
        <a:p>
          <a:endParaRPr lang="ru-RU"/>
        </a:p>
      </dgm:t>
    </dgm:pt>
    <dgm:pt modelId="{9FCA6376-5593-468C-8154-1A34E4C6783A}" type="pres">
      <dgm:prSet presAssocID="{9159F10D-0845-4C89-A28D-B4C9ABFAE2EB}" presName="linearFlow" presStyleCnt="0">
        <dgm:presLayoutVars>
          <dgm:dir/>
          <dgm:resizeHandles val="exact"/>
        </dgm:presLayoutVars>
      </dgm:prSet>
      <dgm:spPr/>
    </dgm:pt>
    <dgm:pt modelId="{D42F84E3-35BD-4BD6-9F2C-C9081F7E1BA9}" type="pres">
      <dgm:prSet presAssocID="{6D4345E6-A9D6-46D7-B771-3C2089432FF0}" presName="composite" presStyleCnt="0"/>
      <dgm:spPr/>
    </dgm:pt>
    <dgm:pt modelId="{FAE07937-1216-455F-95BB-1BBEB3BCD162}" type="pres">
      <dgm:prSet presAssocID="{6D4345E6-A9D6-46D7-B771-3C2089432FF0}" presName="imgShp" presStyleLbl="fgImgPlace1" presStyleIdx="0" presStyleCnt="1" custScaleX="70604" custScaleY="6264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5AB9BD-CE28-4DA6-8B9C-7C0EB7E2681C}" type="pres">
      <dgm:prSet presAssocID="{6D4345E6-A9D6-46D7-B771-3C2089432FF0}" presName="txShp" presStyleLbl="node1" presStyleIdx="0" presStyleCnt="1" custScaleX="141910" custScaleY="136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258E04-E9C3-43FC-A858-175052C56B93}" srcId="{9159F10D-0845-4C89-A28D-B4C9ABFAE2EB}" destId="{6D4345E6-A9D6-46D7-B771-3C2089432FF0}" srcOrd="0" destOrd="0" parTransId="{CA3A9138-3A1F-46D1-AB98-4254E7409ACF}" sibTransId="{F556BB68-0D1A-4035-A589-34FA987459F8}"/>
    <dgm:cxn modelId="{520F23B2-0F83-431F-88B5-95043AC92B2E}" type="presOf" srcId="{6D4345E6-A9D6-46D7-B771-3C2089432FF0}" destId="{415AB9BD-CE28-4DA6-8B9C-7C0EB7E2681C}" srcOrd="0" destOrd="0" presId="urn:microsoft.com/office/officeart/2005/8/layout/vList3#1"/>
    <dgm:cxn modelId="{BD1F1EA5-A362-450D-9BEC-D41889BF754D}" type="presOf" srcId="{9159F10D-0845-4C89-A28D-B4C9ABFAE2EB}" destId="{9FCA6376-5593-468C-8154-1A34E4C6783A}" srcOrd="0" destOrd="0" presId="urn:microsoft.com/office/officeart/2005/8/layout/vList3#1"/>
    <dgm:cxn modelId="{573DF174-0C8C-49D6-88E8-6357942060E0}" type="presParOf" srcId="{9FCA6376-5593-468C-8154-1A34E4C6783A}" destId="{D42F84E3-35BD-4BD6-9F2C-C9081F7E1BA9}" srcOrd="0" destOrd="0" presId="urn:microsoft.com/office/officeart/2005/8/layout/vList3#1"/>
    <dgm:cxn modelId="{5BA2FCF3-FD9A-46F8-8940-BC06F8898A75}" type="presParOf" srcId="{D42F84E3-35BD-4BD6-9F2C-C9081F7E1BA9}" destId="{FAE07937-1216-455F-95BB-1BBEB3BCD162}" srcOrd="0" destOrd="0" presId="urn:microsoft.com/office/officeart/2005/8/layout/vList3#1"/>
    <dgm:cxn modelId="{D99BBBFB-AA67-41AD-A40B-2D8094C996F0}" type="presParOf" srcId="{D42F84E3-35BD-4BD6-9F2C-C9081F7E1BA9}" destId="{415AB9BD-CE28-4DA6-8B9C-7C0EB7E2681C}" srcOrd="1" destOrd="0" presId="urn:microsoft.com/office/officeart/2005/8/layout/vList3#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59F10D-0845-4C89-A28D-B4C9ABFAE2E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D492FB9B-3B59-4047-99D9-CAD4B79BE8CE}">
      <dgm:prSet phldrT="[Текст]" custT="1"/>
      <dgm:spPr/>
      <dgm:t>
        <a:bodyPr/>
        <a:lstStyle/>
        <a:p>
          <a:r>
            <a:rPr lang="ru-RU" sz="5400" b="1" dirty="0" smtClean="0">
              <a:solidFill>
                <a:schemeClr val="bg1"/>
              </a:solidFill>
            </a:rPr>
            <a:t>Заочная форма – 5 лет</a:t>
          </a:r>
          <a:endParaRPr lang="ru-RU" sz="5400" b="1" dirty="0">
            <a:solidFill>
              <a:schemeClr val="bg1"/>
            </a:solidFill>
          </a:endParaRPr>
        </a:p>
      </dgm:t>
    </dgm:pt>
    <dgm:pt modelId="{383A235E-D808-45E3-9558-159E6D9168A0}" type="parTrans" cxnId="{36F3D6A9-E613-4734-8B22-7AED6661DC02}">
      <dgm:prSet/>
      <dgm:spPr/>
      <dgm:t>
        <a:bodyPr/>
        <a:lstStyle/>
        <a:p>
          <a:endParaRPr lang="ru-RU"/>
        </a:p>
      </dgm:t>
    </dgm:pt>
    <dgm:pt modelId="{238F9735-A7A0-4B0B-B45E-C792A7E57525}" type="sibTrans" cxnId="{36F3D6A9-E613-4734-8B22-7AED6661DC02}">
      <dgm:prSet/>
      <dgm:spPr/>
      <dgm:t>
        <a:bodyPr/>
        <a:lstStyle/>
        <a:p>
          <a:endParaRPr lang="ru-RU"/>
        </a:p>
      </dgm:t>
    </dgm:pt>
    <dgm:pt modelId="{6D4345E6-A9D6-46D7-B771-3C2089432FF0}">
      <dgm:prSet phldrT="[Текст]" custT="1"/>
      <dgm:spPr/>
      <dgm:t>
        <a:bodyPr/>
        <a:lstStyle/>
        <a:p>
          <a:r>
            <a:rPr lang="ru-RU" sz="5400" b="1" dirty="0" smtClean="0">
              <a:solidFill>
                <a:schemeClr val="bg1"/>
              </a:solidFill>
            </a:rPr>
            <a:t>Заочная сокращенная форма </a:t>
          </a:r>
          <a:r>
            <a:rPr lang="ru-RU" sz="4000" b="1" dirty="0" smtClean="0">
              <a:solidFill>
                <a:schemeClr val="bg1"/>
              </a:solidFill>
            </a:rPr>
            <a:t>(после среднего специального обучения) </a:t>
          </a:r>
          <a:r>
            <a:rPr lang="ru-RU" sz="5400" b="1" dirty="0" smtClean="0">
              <a:solidFill>
                <a:schemeClr val="bg1"/>
              </a:solidFill>
            </a:rPr>
            <a:t>– 3,5 года</a:t>
          </a:r>
          <a:endParaRPr lang="ru-RU" sz="5400" b="1" dirty="0">
            <a:solidFill>
              <a:schemeClr val="bg1"/>
            </a:solidFill>
          </a:endParaRPr>
        </a:p>
      </dgm:t>
    </dgm:pt>
    <dgm:pt modelId="{CA3A9138-3A1F-46D1-AB98-4254E7409ACF}" type="parTrans" cxnId="{F3258E04-E9C3-43FC-A858-175052C56B93}">
      <dgm:prSet/>
      <dgm:spPr/>
      <dgm:t>
        <a:bodyPr/>
        <a:lstStyle/>
        <a:p>
          <a:endParaRPr lang="ru-RU"/>
        </a:p>
      </dgm:t>
    </dgm:pt>
    <dgm:pt modelId="{F556BB68-0D1A-4035-A589-34FA987459F8}" type="sibTrans" cxnId="{F3258E04-E9C3-43FC-A858-175052C56B93}">
      <dgm:prSet/>
      <dgm:spPr/>
      <dgm:t>
        <a:bodyPr/>
        <a:lstStyle/>
        <a:p>
          <a:endParaRPr lang="ru-RU"/>
        </a:p>
      </dgm:t>
    </dgm:pt>
    <dgm:pt modelId="{5B41E38E-06A9-42DA-9DF6-7715548EDF0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5400" b="1" dirty="0" smtClean="0">
              <a:solidFill>
                <a:schemeClr val="bg1"/>
              </a:solidFill>
            </a:rPr>
            <a:t>Дневная форма – 4 года</a:t>
          </a:r>
          <a:endParaRPr lang="ru-RU" sz="5400" b="1" dirty="0">
            <a:solidFill>
              <a:schemeClr val="bg1"/>
            </a:solidFill>
          </a:endParaRPr>
        </a:p>
      </dgm:t>
    </dgm:pt>
    <dgm:pt modelId="{8ACC8CB8-F2BE-4E4F-962C-C1A41371ED30}" type="sibTrans" cxnId="{B5FB3CCD-E5C8-42DE-B3BA-ED1070BBC1F5}">
      <dgm:prSet/>
      <dgm:spPr/>
      <dgm:t>
        <a:bodyPr/>
        <a:lstStyle/>
        <a:p>
          <a:endParaRPr lang="ru-RU"/>
        </a:p>
      </dgm:t>
    </dgm:pt>
    <dgm:pt modelId="{7978989C-87E0-4246-9AA5-1F5964D4B0E9}" type="parTrans" cxnId="{B5FB3CCD-E5C8-42DE-B3BA-ED1070BBC1F5}">
      <dgm:prSet/>
      <dgm:spPr/>
      <dgm:t>
        <a:bodyPr/>
        <a:lstStyle/>
        <a:p>
          <a:endParaRPr lang="ru-RU"/>
        </a:p>
      </dgm:t>
    </dgm:pt>
    <dgm:pt modelId="{9FCA6376-5593-468C-8154-1A34E4C6783A}" type="pres">
      <dgm:prSet presAssocID="{9159F10D-0845-4C89-A28D-B4C9ABFAE2EB}" presName="linearFlow" presStyleCnt="0">
        <dgm:presLayoutVars>
          <dgm:dir/>
          <dgm:resizeHandles val="exact"/>
        </dgm:presLayoutVars>
      </dgm:prSet>
      <dgm:spPr/>
    </dgm:pt>
    <dgm:pt modelId="{442FF456-BACB-4DD9-8EE2-CEF2FAF43269}" type="pres">
      <dgm:prSet presAssocID="{5B41E38E-06A9-42DA-9DF6-7715548EDF0B}" presName="composite" presStyleCnt="0"/>
      <dgm:spPr/>
    </dgm:pt>
    <dgm:pt modelId="{C91E5137-7613-45D0-86E1-737F7D5A80EC}" type="pres">
      <dgm:prSet presAssocID="{5B41E38E-06A9-42DA-9DF6-7715548EDF0B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83C3EE-1A24-4047-9727-13501807CA2A}" type="pres">
      <dgm:prSet presAssocID="{5B41E38E-06A9-42DA-9DF6-7715548EDF0B}" presName="txShp" presStyleLbl="node1" presStyleIdx="0" presStyleCnt="3" custScaleX="108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9D11D-EE70-437F-B1D4-B6531331AF7D}" type="pres">
      <dgm:prSet presAssocID="{8ACC8CB8-F2BE-4E4F-962C-C1A41371ED30}" presName="spacing" presStyleCnt="0"/>
      <dgm:spPr/>
    </dgm:pt>
    <dgm:pt modelId="{9DDF895C-F281-41D2-9717-A54FF1E8AB0C}" type="pres">
      <dgm:prSet presAssocID="{D492FB9B-3B59-4047-99D9-CAD4B79BE8CE}" presName="composite" presStyleCnt="0"/>
      <dgm:spPr/>
    </dgm:pt>
    <dgm:pt modelId="{D88654E4-F69F-43C4-BFD8-AA1D7353A3CD}" type="pres">
      <dgm:prSet presAssocID="{D492FB9B-3B59-4047-99D9-CAD4B79BE8CE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C04525-444E-4619-8105-E7964F02D507}" type="pres">
      <dgm:prSet presAssocID="{D492FB9B-3B59-4047-99D9-CAD4B79BE8CE}" presName="txShp" presStyleLbl="node1" presStyleIdx="1" presStyleCnt="3" custScaleX="106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6A356-10F1-40C8-8DA2-CBD776EF4074}" type="pres">
      <dgm:prSet presAssocID="{238F9735-A7A0-4B0B-B45E-C792A7E57525}" presName="spacing" presStyleCnt="0"/>
      <dgm:spPr/>
    </dgm:pt>
    <dgm:pt modelId="{D42F84E3-35BD-4BD6-9F2C-C9081F7E1BA9}" type="pres">
      <dgm:prSet presAssocID="{6D4345E6-A9D6-46D7-B771-3C2089432FF0}" presName="composite" presStyleCnt="0"/>
      <dgm:spPr/>
    </dgm:pt>
    <dgm:pt modelId="{FAE07937-1216-455F-95BB-1BBEB3BCD162}" type="pres">
      <dgm:prSet presAssocID="{6D4345E6-A9D6-46D7-B771-3C2089432FF0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5AB9BD-CE28-4DA6-8B9C-7C0EB7E2681C}" type="pres">
      <dgm:prSet presAssocID="{6D4345E6-A9D6-46D7-B771-3C2089432FF0}" presName="txShp" presStyleLbl="node1" presStyleIdx="2" presStyleCnt="3" custScaleX="103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1B5A9A-B073-4626-9D98-D6E744D03982}" type="presOf" srcId="{5B41E38E-06A9-42DA-9DF6-7715548EDF0B}" destId="{8483C3EE-1A24-4047-9727-13501807CA2A}" srcOrd="0" destOrd="0" presId="urn:microsoft.com/office/officeart/2005/8/layout/vList3#1"/>
    <dgm:cxn modelId="{F3258E04-E9C3-43FC-A858-175052C56B93}" srcId="{9159F10D-0845-4C89-A28D-B4C9ABFAE2EB}" destId="{6D4345E6-A9D6-46D7-B771-3C2089432FF0}" srcOrd="2" destOrd="0" parTransId="{CA3A9138-3A1F-46D1-AB98-4254E7409ACF}" sibTransId="{F556BB68-0D1A-4035-A589-34FA987459F8}"/>
    <dgm:cxn modelId="{222C215C-6275-406D-B3D6-FBC6164A0D95}" type="presOf" srcId="{D492FB9B-3B59-4047-99D9-CAD4B79BE8CE}" destId="{B6C04525-444E-4619-8105-E7964F02D507}" srcOrd="0" destOrd="0" presId="urn:microsoft.com/office/officeart/2005/8/layout/vList3#1"/>
    <dgm:cxn modelId="{B5FB3CCD-E5C8-42DE-B3BA-ED1070BBC1F5}" srcId="{9159F10D-0845-4C89-A28D-B4C9ABFAE2EB}" destId="{5B41E38E-06A9-42DA-9DF6-7715548EDF0B}" srcOrd="0" destOrd="0" parTransId="{7978989C-87E0-4246-9AA5-1F5964D4B0E9}" sibTransId="{8ACC8CB8-F2BE-4E4F-962C-C1A41371ED30}"/>
    <dgm:cxn modelId="{048DBC1A-0EC1-4D6D-A80E-7738B40DC1DC}" type="presOf" srcId="{9159F10D-0845-4C89-A28D-B4C9ABFAE2EB}" destId="{9FCA6376-5593-468C-8154-1A34E4C6783A}" srcOrd="0" destOrd="0" presId="urn:microsoft.com/office/officeart/2005/8/layout/vList3#1"/>
    <dgm:cxn modelId="{36F3D6A9-E613-4734-8B22-7AED6661DC02}" srcId="{9159F10D-0845-4C89-A28D-B4C9ABFAE2EB}" destId="{D492FB9B-3B59-4047-99D9-CAD4B79BE8CE}" srcOrd="1" destOrd="0" parTransId="{383A235E-D808-45E3-9558-159E6D9168A0}" sibTransId="{238F9735-A7A0-4B0B-B45E-C792A7E57525}"/>
    <dgm:cxn modelId="{591CFB3C-77D7-4CA7-A743-6D9B75CBC47D}" type="presOf" srcId="{6D4345E6-A9D6-46D7-B771-3C2089432FF0}" destId="{415AB9BD-CE28-4DA6-8B9C-7C0EB7E2681C}" srcOrd="0" destOrd="0" presId="urn:microsoft.com/office/officeart/2005/8/layout/vList3#1"/>
    <dgm:cxn modelId="{91F993C7-6A61-4540-9EC6-B659C1756216}" type="presParOf" srcId="{9FCA6376-5593-468C-8154-1A34E4C6783A}" destId="{442FF456-BACB-4DD9-8EE2-CEF2FAF43269}" srcOrd="0" destOrd="0" presId="urn:microsoft.com/office/officeart/2005/8/layout/vList3#1"/>
    <dgm:cxn modelId="{914FFE01-D5E2-4C68-ACAE-1E7B46D11CB4}" type="presParOf" srcId="{442FF456-BACB-4DD9-8EE2-CEF2FAF43269}" destId="{C91E5137-7613-45D0-86E1-737F7D5A80EC}" srcOrd="0" destOrd="0" presId="urn:microsoft.com/office/officeart/2005/8/layout/vList3#1"/>
    <dgm:cxn modelId="{59123448-5323-4B32-AA1F-043B9691E756}" type="presParOf" srcId="{442FF456-BACB-4DD9-8EE2-CEF2FAF43269}" destId="{8483C3EE-1A24-4047-9727-13501807CA2A}" srcOrd="1" destOrd="0" presId="urn:microsoft.com/office/officeart/2005/8/layout/vList3#1"/>
    <dgm:cxn modelId="{CB825501-E3D1-49FE-A3E4-AF1213377EBD}" type="presParOf" srcId="{9FCA6376-5593-468C-8154-1A34E4C6783A}" destId="{2489D11D-EE70-437F-B1D4-B6531331AF7D}" srcOrd="1" destOrd="0" presId="urn:microsoft.com/office/officeart/2005/8/layout/vList3#1"/>
    <dgm:cxn modelId="{582C0F8C-0FD3-44C4-8F5A-7F40F7162AE1}" type="presParOf" srcId="{9FCA6376-5593-468C-8154-1A34E4C6783A}" destId="{9DDF895C-F281-41D2-9717-A54FF1E8AB0C}" srcOrd="2" destOrd="0" presId="urn:microsoft.com/office/officeart/2005/8/layout/vList3#1"/>
    <dgm:cxn modelId="{802BCC54-0388-4CDB-BAFC-45009EB95E3C}" type="presParOf" srcId="{9DDF895C-F281-41D2-9717-A54FF1E8AB0C}" destId="{D88654E4-F69F-43C4-BFD8-AA1D7353A3CD}" srcOrd="0" destOrd="0" presId="urn:microsoft.com/office/officeart/2005/8/layout/vList3#1"/>
    <dgm:cxn modelId="{AD1919EB-05C3-449B-84A1-077AB7037DFD}" type="presParOf" srcId="{9DDF895C-F281-41D2-9717-A54FF1E8AB0C}" destId="{B6C04525-444E-4619-8105-E7964F02D507}" srcOrd="1" destOrd="0" presId="urn:microsoft.com/office/officeart/2005/8/layout/vList3#1"/>
    <dgm:cxn modelId="{3DDB5BA9-E510-4E21-8A62-2B15A66F225A}" type="presParOf" srcId="{9FCA6376-5593-468C-8154-1A34E4C6783A}" destId="{E4C6A356-10F1-40C8-8DA2-CBD776EF4074}" srcOrd="3" destOrd="0" presId="urn:microsoft.com/office/officeart/2005/8/layout/vList3#1"/>
    <dgm:cxn modelId="{50BF7463-BEE1-4D22-B8DF-6BA5B7EF222F}" type="presParOf" srcId="{9FCA6376-5593-468C-8154-1A34E4C6783A}" destId="{D42F84E3-35BD-4BD6-9F2C-C9081F7E1BA9}" srcOrd="4" destOrd="0" presId="urn:microsoft.com/office/officeart/2005/8/layout/vList3#1"/>
    <dgm:cxn modelId="{ACEEC32B-6B28-4DD7-9ECC-6BA79AF87CBD}" type="presParOf" srcId="{D42F84E3-35BD-4BD6-9F2C-C9081F7E1BA9}" destId="{FAE07937-1216-455F-95BB-1BBEB3BCD162}" srcOrd="0" destOrd="0" presId="urn:microsoft.com/office/officeart/2005/8/layout/vList3#1"/>
    <dgm:cxn modelId="{5F6C6D69-362C-4A03-A6D7-E7D79EC613EB}" type="presParOf" srcId="{D42F84E3-35BD-4BD6-9F2C-C9081F7E1BA9}" destId="{415AB9BD-CE28-4DA6-8B9C-7C0EB7E2681C}" srcOrd="1" destOrd="0" presId="urn:microsoft.com/office/officeart/2005/8/layout/vList3#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59F10D-0845-4C89-A28D-B4C9ABFAE2EB}" type="doc">
      <dgm:prSet loTypeId="urn:microsoft.com/office/officeart/2005/8/layout/vList3#3" loCatId="list" qsTypeId="urn:microsoft.com/office/officeart/2005/8/quickstyle/simple3" qsCatId="simple" csTypeId="urn:microsoft.com/office/officeart/2005/8/colors/accent1_2" csCatId="accent1" phldr="1"/>
      <dgm:spPr/>
    </dgm:pt>
    <dgm:pt modelId="{D492FB9B-3B59-4047-99D9-CAD4B79BE8CE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Гражданское  право</a:t>
          </a:r>
        </a:p>
      </dgm:t>
    </dgm:pt>
    <dgm:pt modelId="{383A235E-D808-45E3-9558-159E6D9168A0}" type="parTrans" cxnId="{36F3D6A9-E613-4734-8B22-7AED6661DC02}">
      <dgm:prSet/>
      <dgm:spPr/>
      <dgm:t>
        <a:bodyPr/>
        <a:lstStyle/>
        <a:p>
          <a:endParaRPr lang="ru-RU"/>
        </a:p>
      </dgm:t>
    </dgm:pt>
    <dgm:pt modelId="{238F9735-A7A0-4B0B-B45E-C792A7E57525}" type="sibTrans" cxnId="{36F3D6A9-E613-4734-8B22-7AED6661DC02}">
      <dgm:prSet/>
      <dgm:spPr/>
      <dgm:t>
        <a:bodyPr/>
        <a:lstStyle/>
        <a:p>
          <a:endParaRPr lang="ru-RU"/>
        </a:p>
      </dgm:t>
    </dgm:pt>
    <dgm:pt modelId="{6D4345E6-A9D6-46D7-B771-3C2089432FF0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Международное частное право</a:t>
          </a:r>
        </a:p>
      </dgm:t>
    </dgm:pt>
    <dgm:pt modelId="{CA3A9138-3A1F-46D1-AB98-4254E7409ACF}" type="parTrans" cxnId="{F3258E04-E9C3-43FC-A858-175052C56B93}">
      <dgm:prSet/>
      <dgm:spPr/>
      <dgm:t>
        <a:bodyPr/>
        <a:lstStyle/>
        <a:p>
          <a:endParaRPr lang="ru-RU"/>
        </a:p>
      </dgm:t>
    </dgm:pt>
    <dgm:pt modelId="{F556BB68-0D1A-4035-A589-34FA987459F8}" type="sibTrans" cxnId="{F3258E04-E9C3-43FC-A858-175052C56B93}">
      <dgm:prSet/>
      <dgm:spPr/>
      <dgm:t>
        <a:bodyPr/>
        <a:lstStyle/>
        <a:p>
          <a:endParaRPr lang="ru-RU"/>
        </a:p>
      </dgm:t>
    </dgm:pt>
    <dgm:pt modelId="{5B41E38E-06A9-42DA-9DF6-7715548EDF0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Общая  теория  права</a:t>
          </a:r>
        </a:p>
      </dgm:t>
    </dgm:pt>
    <dgm:pt modelId="{8ACC8CB8-F2BE-4E4F-962C-C1A41371ED30}" type="sibTrans" cxnId="{B5FB3CCD-E5C8-42DE-B3BA-ED1070BBC1F5}">
      <dgm:prSet/>
      <dgm:spPr/>
      <dgm:t>
        <a:bodyPr/>
        <a:lstStyle/>
        <a:p>
          <a:endParaRPr lang="ru-RU"/>
        </a:p>
      </dgm:t>
    </dgm:pt>
    <dgm:pt modelId="{7978989C-87E0-4246-9AA5-1F5964D4B0E9}" type="parTrans" cxnId="{B5FB3CCD-E5C8-42DE-B3BA-ED1070BBC1F5}">
      <dgm:prSet/>
      <dgm:spPr/>
      <dgm:t>
        <a:bodyPr/>
        <a:lstStyle/>
        <a:p>
          <a:endParaRPr lang="ru-RU"/>
        </a:p>
      </dgm:t>
    </dgm:pt>
    <dgm:pt modelId="{27F5B594-C52E-442E-879D-24F85AC69354}">
      <dgm:prSet custT="1"/>
      <dgm:spPr>
        <a:solidFill>
          <a:schemeClr val="accent1"/>
        </a:solidFill>
      </dgm:spPr>
      <dgm:t>
        <a:bodyPr/>
        <a:lstStyle/>
        <a:p>
          <a:r>
            <a:rPr lang="ru-RU" sz="5400" b="1" dirty="0">
              <a:solidFill>
                <a:schemeClr val="bg1"/>
              </a:solidFill>
            </a:rPr>
            <a:t>Экономическая теория</a:t>
          </a:r>
        </a:p>
      </dgm:t>
    </dgm:pt>
    <dgm:pt modelId="{E5D2E98C-721D-421C-8D9D-12BCB42844FA}" type="parTrans" cxnId="{6120DE15-71EF-471E-A22B-AB923EAF8A6A}">
      <dgm:prSet/>
      <dgm:spPr/>
      <dgm:t>
        <a:bodyPr/>
        <a:lstStyle/>
        <a:p>
          <a:endParaRPr lang="ru-RU"/>
        </a:p>
      </dgm:t>
    </dgm:pt>
    <dgm:pt modelId="{887069DB-82A8-456D-8C51-67911A104FD5}" type="sibTrans" cxnId="{6120DE15-71EF-471E-A22B-AB923EAF8A6A}">
      <dgm:prSet/>
      <dgm:spPr/>
      <dgm:t>
        <a:bodyPr/>
        <a:lstStyle/>
        <a:p>
          <a:endParaRPr lang="ru-RU"/>
        </a:p>
      </dgm:t>
    </dgm:pt>
    <dgm:pt modelId="{9FCA6376-5593-468C-8154-1A34E4C6783A}" type="pres">
      <dgm:prSet presAssocID="{9159F10D-0845-4C89-A28D-B4C9ABFAE2EB}" presName="linearFlow" presStyleCnt="0">
        <dgm:presLayoutVars>
          <dgm:dir/>
          <dgm:resizeHandles val="exact"/>
        </dgm:presLayoutVars>
      </dgm:prSet>
      <dgm:spPr/>
    </dgm:pt>
    <dgm:pt modelId="{442FF456-BACB-4DD9-8EE2-CEF2FAF43269}" type="pres">
      <dgm:prSet presAssocID="{5B41E38E-06A9-42DA-9DF6-7715548EDF0B}" presName="composite" presStyleCnt="0"/>
      <dgm:spPr/>
    </dgm:pt>
    <dgm:pt modelId="{C91E5137-7613-45D0-86E1-737F7D5A80EC}" type="pres">
      <dgm:prSet presAssocID="{5B41E38E-06A9-42DA-9DF6-7715548EDF0B}" presName="imgShp" presStyleLbl="fgImgPlace1" presStyleIdx="0" presStyleCnt="4" custScaleX="105104" custLinFactNeighborX="-33876" custLinFactNeighborY="-2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83C3EE-1A24-4047-9727-13501807CA2A}" type="pres">
      <dgm:prSet presAssocID="{5B41E38E-06A9-42DA-9DF6-7715548EDF0B}" presName="txShp" presStyleLbl="node1" presStyleIdx="0" presStyleCnt="4" custScaleX="129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9D11D-EE70-437F-B1D4-B6531331AF7D}" type="pres">
      <dgm:prSet presAssocID="{8ACC8CB8-F2BE-4E4F-962C-C1A41371ED30}" presName="spacing" presStyleCnt="0"/>
      <dgm:spPr/>
    </dgm:pt>
    <dgm:pt modelId="{9DDF895C-F281-41D2-9717-A54FF1E8AB0C}" type="pres">
      <dgm:prSet presAssocID="{D492FB9B-3B59-4047-99D9-CAD4B79BE8CE}" presName="composite" presStyleCnt="0"/>
      <dgm:spPr/>
    </dgm:pt>
    <dgm:pt modelId="{D88654E4-F69F-43C4-BFD8-AA1D7353A3CD}" type="pres">
      <dgm:prSet presAssocID="{D492FB9B-3B59-4047-99D9-CAD4B79BE8CE}" presName="imgShp" presStyleLbl="fgImgPlace1" presStyleIdx="1" presStyleCnt="4" custLinFactNeighborX="-30731" custLinFactNeighborY="97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6C04525-444E-4619-8105-E7964F02D507}" type="pres">
      <dgm:prSet presAssocID="{D492FB9B-3B59-4047-99D9-CAD4B79BE8CE}" presName="txShp" presStyleLbl="node1" presStyleIdx="1" presStyleCnt="4" custScaleX="126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6A356-10F1-40C8-8DA2-CBD776EF4074}" type="pres">
      <dgm:prSet presAssocID="{238F9735-A7A0-4B0B-B45E-C792A7E57525}" presName="spacing" presStyleCnt="0"/>
      <dgm:spPr/>
    </dgm:pt>
    <dgm:pt modelId="{D42F84E3-35BD-4BD6-9F2C-C9081F7E1BA9}" type="pres">
      <dgm:prSet presAssocID="{6D4345E6-A9D6-46D7-B771-3C2089432FF0}" presName="composite" presStyleCnt="0"/>
      <dgm:spPr/>
    </dgm:pt>
    <dgm:pt modelId="{FAE07937-1216-455F-95BB-1BBEB3BCD162}" type="pres">
      <dgm:prSet presAssocID="{6D4345E6-A9D6-46D7-B771-3C2089432FF0}" presName="imgShp" presStyleLbl="fgImgPlace1" presStyleIdx="2" presStyleCnt="4" custLinFactNeighborX="-25033" custLinFactNeighborY="-353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5AB9BD-CE28-4DA6-8B9C-7C0EB7E2681C}" type="pres">
      <dgm:prSet presAssocID="{6D4345E6-A9D6-46D7-B771-3C2089432FF0}" presName="txShp" presStyleLbl="node1" presStyleIdx="2" presStyleCnt="4" custScaleX="128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247EC-FD88-41EE-AEF2-01F978F067CC}" type="pres">
      <dgm:prSet presAssocID="{F556BB68-0D1A-4035-A589-34FA987459F8}" presName="spacing" presStyleCnt="0"/>
      <dgm:spPr/>
    </dgm:pt>
    <dgm:pt modelId="{141DED39-4991-4E3A-8F3A-0F36FF86FF2D}" type="pres">
      <dgm:prSet presAssocID="{27F5B594-C52E-442E-879D-24F85AC69354}" presName="composite" presStyleCnt="0"/>
      <dgm:spPr/>
    </dgm:pt>
    <dgm:pt modelId="{3B8ACBD1-50D8-40F1-B76C-E68DC209D9FF}" type="pres">
      <dgm:prSet presAssocID="{27F5B594-C52E-442E-879D-24F85AC69354}" presName="imgShp" presStyleLbl="fgImgPlace1" presStyleIdx="3" presStyleCnt="4" custLinFactNeighborX="-25033" custLinFactNeighborY="-804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9809B04-7178-4C32-86BB-32385FEA20F7}" type="pres">
      <dgm:prSet presAssocID="{27F5B594-C52E-442E-879D-24F85AC69354}" presName="txShp" presStyleLbl="node1" presStyleIdx="3" presStyleCnt="4" custScaleX="129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A97B43-7550-4E15-B383-A291EE8BB298}" type="presOf" srcId="{D492FB9B-3B59-4047-99D9-CAD4B79BE8CE}" destId="{B6C04525-444E-4619-8105-E7964F02D507}" srcOrd="0" destOrd="0" presId="urn:microsoft.com/office/officeart/2005/8/layout/vList3#3"/>
    <dgm:cxn modelId="{A7D41803-E031-4CC3-8B4B-DFC6D0EBC96B}" type="presOf" srcId="{6D4345E6-A9D6-46D7-B771-3C2089432FF0}" destId="{415AB9BD-CE28-4DA6-8B9C-7C0EB7E2681C}" srcOrd="0" destOrd="0" presId="urn:microsoft.com/office/officeart/2005/8/layout/vList3#3"/>
    <dgm:cxn modelId="{6120DE15-71EF-471E-A22B-AB923EAF8A6A}" srcId="{9159F10D-0845-4C89-A28D-B4C9ABFAE2EB}" destId="{27F5B594-C52E-442E-879D-24F85AC69354}" srcOrd="3" destOrd="0" parTransId="{E5D2E98C-721D-421C-8D9D-12BCB42844FA}" sibTransId="{887069DB-82A8-456D-8C51-67911A104FD5}"/>
    <dgm:cxn modelId="{AC468834-E25F-4AE9-981A-78879474E416}" type="presOf" srcId="{9159F10D-0845-4C89-A28D-B4C9ABFAE2EB}" destId="{9FCA6376-5593-468C-8154-1A34E4C6783A}" srcOrd="0" destOrd="0" presId="urn:microsoft.com/office/officeart/2005/8/layout/vList3#3"/>
    <dgm:cxn modelId="{F3258E04-E9C3-43FC-A858-175052C56B93}" srcId="{9159F10D-0845-4C89-A28D-B4C9ABFAE2EB}" destId="{6D4345E6-A9D6-46D7-B771-3C2089432FF0}" srcOrd="2" destOrd="0" parTransId="{CA3A9138-3A1F-46D1-AB98-4254E7409ACF}" sibTransId="{F556BB68-0D1A-4035-A589-34FA987459F8}"/>
    <dgm:cxn modelId="{B5FB3CCD-E5C8-42DE-B3BA-ED1070BBC1F5}" srcId="{9159F10D-0845-4C89-A28D-B4C9ABFAE2EB}" destId="{5B41E38E-06A9-42DA-9DF6-7715548EDF0B}" srcOrd="0" destOrd="0" parTransId="{7978989C-87E0-4246-9AA5-1F5964D4B0E9}" sibTransId="{8ACC8CB8-F2BE-4E4F-962C-C1A41371ED30}"/>
    <dgm:cxn modelId="{73245DA7-B5C4-4737-B87C-89A8558EA14D}" type="presOf" srcId="{5B41E38E-06A9-42DA-9DF6-7715548EDF0B}" destId="{8483C3EE-1A24-4047-9727-13501807CA2A}" srcOrd="0" destOrd="0" presId="urn:microsoft.com/office/officeart/2005/8/layout/vList3#3"/>
    <dgm:cxn modelId="{EB19D7FB-7FB5-49C1-9D79-AF475FB942BD}" type="presOf" srcId="{27F5B594-C52E-442E-879D-24F85AC69354}" destId="{49809B04-7178-4C32-86BB-32385FEA20F7}" srcOrd="0" destOrd="0" presId="urn:microsoft.com/office/officeart/2005/8/layout/vList3#3"/>
    <dgm:cxn modelId="{36F3D6A9-E613-4734-8B22-7AED6661DC02}" srcId="{9159F10D-0845-4C89-A28D-B4C9ABFAE2EB}" destId="{D492FB9B-3B59-4047-99D9-CAD4B79BE8CE}" srcOrd="1" destOrd="0" parTransId="{383A235E-D808-45E3-9558-159E6D9168A0}" sibTransId="{238F9735-A7A0-4B0B-B45E-C792A7E57525}"/>
    <dgm:cxn modelId="{9C0DDE0C-54BA-4962-B229-06472572E921}" type="presParOf" srcId="{9FCA6376-5593-468C-8154-1A34E4C6783A}" destId="{442FF456-BACB-4DD9-8EE2-CEF2FAF43269}" srcOrd="0" destOrd="0" presId="urn:microsoft.com/office/officeart/2005/8/layout/vList3#3"/>
    <dgm:cxn modelId="{C0C7A4DE-61E5-42EE-9E36-20B3DE112414}" type="presParOf" srcId="{442FF456-BACB-4DD9-8EE2-CEF2FAF43269}" destId="{C91E5137-7613-45D0-86E1-737F7D5A80EC}" srcOrd="0" destOrd="0" presId="urn:microsoft.com/office/officeart/2005/8/layout/vList3#3"/>
    <dgm:cxn modelId="{C370B391-F6C2-46C1-9AD2-1E946B4A646F}" type="presParOf" srcId="{442FF456-BACB-4DD9-8EE2-CEF2FAF43269}" destId="{8483C3EE-1A24-4047-9727-13501807CA2A}" srcOrd="1" destOrd="0" presId="urn:microsoft.com/office/officeart/2005/8/layout/vList3#3"/>
    <dgm:cxn modelId="{051D31F5-D4B7-4E0A-AEEC-A2AA33812C79}" type="presParOf" srcId="{9FCA6376-5593-468C-8154-1A34E4C6783A}" destId="{2489D11D-EE70-437F-B1D4-B6531331AF7D}" srcOrd="1" destOrd="0" presId="urn:microsoft.com/office/officeart/2005/8/layout/vList3#3"/>
    <dgm:cxn modelId="{8D8887AB-4D1A-40C2-B779-C9CE162417BE}" type="presParOf" srcId="{9FCA6376-5593-468C-8154-1A34E4C6783A}" destId="{9DDF895C-F281-41D2-9717-A54FF1E8AB0C}" srcOrd="2" destOrd="0" presId="urn:microsoft.com/office/officeart/2005/8/layout/vList3#3"/>
    <dgm:cxn modelId="{D2D42D89-0241-427F-AEEF-B8B617D1BF81}" type="presParOf" srcId="{9DDF895C-F281-41D2-9717-A54FF1E8AB0C}" destId="{D88654E4-F69F-43C4-BFD8-AA1D7353A3CD}" srcOrd="0" destOrd="0" presId="urn:microsoft.com/office/officeart/2005/8/layout/vList3#3"/>
    <dgm:cxn modelId="{E0887C64-B05D-4EA2-97D7-106E233B7D5D}" type="presParOf" srcId="{9DDF895C-F281-41D2-9717-A54FF1E8AB0C}" destId="{B6C04525-444E-4619-8105-E7964F02D507}" srcOrd="1" destOrd="0" presId="urn:microsoft.com/office/officeart/2005/8/layout/vList3#3"/>
    <dgm:cxn modelId="{3201D822-F50C-4318-A3B4-5B129495AEA0}" type="presParOf" srcId="{9FCA6376-5593-468C-8154-1A34E4C6783A}" destId="{E4C6A356-10F1-40C8-8DA2-CBD776EF4074}" srcOrd="3" destOrd="0" presId="urn:microsoft.com/office/officeart/2005/8/layout/vList3#3"/>
    <dgm:cxn modelId="{A39B6989-9D39-4C37-BFD8-B0D85B81C2D6}" type="presParOf" srcId="{9FCA6376-5593-468C-8154-1A34E4C6783A}" destId="{D42F84E3-35BD-4BD6-9F2C-C9081F7E1BA9}" srcOrd="4" destOrd="0" presId="urn:microsoft.com/office/officeart/2005/8/layout/vList3#3"/>
    <dgm:cxn modelId="{9C9058BC-827E-4ED1-ADB6-20F67BE38A7A}" type="presParOf" srcId="{D42F84E3-35BD-4BD6-9F2C-C9081F7E1BA9}" destId="{FAE07937-1216-455F-95BB-1BBEB3BCD162}" srcOrd="0" destOrd="0" presId="urn:microsoft.com/office/officeart/2005/8/layout/vList3#3"/>
    <dgm:cxn modelId="{BB97DF37-70DC-41DF-B3C1-3E64D9B2ED9F}" type="presParOf" srcId="{D42F84E3-35BD-4BD6-9F2C-C9081F7E1BA9}" destId="{415AB9BD-CE28-4DA6-8B9C-7C0EB7E2681C}" srcOrd="1" destOrd="0" presId="urn:microsoft.com/office/officeart/2005/8/layout/vList3#3"/>
    <dgm:cxn modelId="{C9EECCCA-91D2-4EAA-98AE-7DC490514512}" type="presParOf" srcId="{9FCA6376-5593-468C-8154-1A34E4C6783A}" destId="{505247EC-FD88-41EE-AEF2-01F978F067CC}" srcOrd="5" destOrd="0" presId="urn:microsoft.com/office/officeart/2005/8/layout/vList3#3"/>
    <dgm:cxn modelId="{201E0D39-9C53-44D1-B488-6809EA81E739}" type="presParOf" srcId="{9FCA6376-5593-468C-8154-1A34E4C6783A}" destId="{141DED39-4991-4E3A-8F3A-0F36FF86FF2D}" srcOrd="6" destOrd="0" presId="urn:microsoft.com/office/officeart/2005/8/layout/vList3#3"/>
    <dgm:cxn modelId="{AB2C4F81-F2B1-44CE-BA8D-79FD1014AE4B}" type="presParOf" srcId="{141DED39-4991-4E3A-8F3A-0F36FF86FF2D}" destId="{3B8ACBD1-50D8-40F1-B76C-E68DC209D9FF}" srcOrd="0" destOrd="0" presId="urn:microsoft.com/office/officeart/2005/8/layout/vList3#3"/>
    <dgm:cxn modelId="{2688FC99-5C0F-4D19-B265-8D00D49335FB}" type="presParOf" srcId="{141DED39-4991-4E3A-8F3A-0F36FF86FF2D}" destId="{49809B04-7178-4C32-86BB-32385FEA20F7}" srcOrd="1" destOrd="0" presId="urn:microsoft.com/office/officeart/2005/8/layout/vList3#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D8CD2B-DB04-4338-BE71-8AFB23893250}" type="doc">
      <dgm:prSet loTypeId="urn:microsoft.com/office/officeart/2005/8/layout/hList7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4E7F44D-4E44-4BBE-BD0C-83CAAFD01D15}">
      <dgm:prSet custT="1"/>
      <dgm:spPr/>
      <dgm:t>
        <a:bodyPr/>
        <a:lstStyle/>
        <a:p>
          <a:pPr rtl="0"/>
          <a:r>
            <a:rPr lang="ru-RU" sz="2800" b="1" dirty="0">
              <a:solidFill>
                <a:schemeClr val="bg1"/>
              </a:solidFill>
            </a:rPr>
            <a:t>Визиты зарубежных практикующих юристов </a:t>
          </a:r>
        </a:p>
      </dgm:t>
    </dgm:pt>
    <dgm:pt modelId="{91AE3DB5-798E-4407-8955-BFEAD594E20C}" type="parTrans" cxnId="{7583A176-B7FA-4F76-BA46-8B1AA9569C55}">
      <dgm:prSet/>
      <dgm:spPr/>
      <dgm:t>
        <a:bodyPr/>
        <a:lstStyle/>
        <a:p>
          <a:endParaRPr lang="ru-RU"/>
        </a:p>
      </dgm:t>
    </dgm:pt>
    <dgm:pt modelId="{8050AD66-DDDB-4658-AFAD-D5A4D695FEAF}" type="sibTrans" cxnId="{7583A176-B7FA-4F76-BA46-8B1AA9569C55}">
      <dgm:prSet/>
      <dgm:spPr/>
      <dgm:t>
        <a:bodyPr/>
        <a:lstStyle/>
        <a:p>
          <a:endParaRPr lang="ru-RU"/>
        </a:p>
      </dgm:t>
    </dgm:pt>
    <dgm:pt modelId="{A1904487-EBC0-4DA8-97F7-A2460875853E}">
      <dgm:prSet custT="1"/>
      <dgm:spPr>
        <a:solidFill>
          <a:srgbClr val="4BACC6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3200" b="1" dirty="0">
              <a:solidFill>
                <a:schemeClr val="bg1"/>
              </a:solidFill>
            </a:rPr>
            <a:t>Участие в международных конкурсах</a:t>
          </a:r>
        </a:p>
      </dgm:t>
    </dgm:pt>
    <dgm:pt modelId="{EC44B066-D546-4899-A60A-2BC460DBAE3D}" type="parTrans" cxnId="{91A3ADA4-10FB-4961-8CF6-E6672146FB5A}">
      <dgm:prSet/>
      <dgm:spPr/>
      <dgm:t>
        <a:bodyPr/>
        <a:lstStyle/>
        <a:p>
          <a:endParaRPr lang="ru-RU"/>
        </a:p>
      </dgm:t>
    </dgm:pt>
    <dgm:pt modelId="{84B916C7-1AB4-43FD-8E8D-EA8290ACF820}" type="sibTrans" cxnId="{91A3ADA4-10FB-4961-8CF6-E6672146FB5A}">
      <dgm:prSet/>
      <dgm:spPr/>
      <dgm:t>
        <a:bodyPr/>
        <a:lstStyle/>
        <a:p>
          <a:endParaRPr lang="ru-RU"/>
        </a:p>
      </dgm:t>
    </dgm:pt>
    <dgm:pt modelId="{68158298-ACC1-4EED-B7E3-2846DA0CABF1}">
      <dgm:prSet custT="1"/>
      <dgm:spPr>
        <a:solidFill>
          <a:srgbClr val="4BACC6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2800" b="1" dirty="0">
              <a:solidFill>
                <a:schemeClr val="bg1"/>
              </a:solidFill>
            </a:rPr>
            <a:t>Международная </a:t>
          </a:r>
          <a:r>
            <a:rPr lang="ru-RU" sz="3200" b="1" dirty="0">
              <a:solidFill>
                <a:schemeClr val="bg1"/>
              </a:solidFill>
            </a:rPr>
            <a:t>мобильность:  (Швеция, США, Польша  и др.)</a:t>
          </a:r>
        </a:p>
      </dgm:t>
    </dgm:pt>
    <dgm:pt modelId="{C0D5B339-A3DA-4D9B-BE4B-1BCF119E4E8A}" type="parTrans" cxnId="{2B272F8D-CE55-4931-8D1B-718706786D80}">
      <dgm:prSet/>
      <dgm:spPr/>
      <dgm:t>
        <a:bodyPr/>
        <a:lstStyle/>
        <a:p>
          <a:endParaRPr lang="ru-RU"/>
        </a:p>
      </dgm:t>
    </dgm:pt>
    <dgm:pt modelId="{BB71D61F-99F4-4F88-82E9-935F509DE254}" type="sibTrans" cxnId="{2B272F8D-CE55-4931-8D1B-718706786D80}">
      <dgm:prSet/>
      <dgm:spPr/>
      <dgm:t>
        <a:bodyPr/>
        <a:lstStyle/>
        <a:p>
          <a:endParaRPr lang="ru-RU"/>
        </a:p>
      </dgm:t>
    </dgm:pt>
    <dgm:pt modelId="{563A0269-C08C-4626-8C73-D4BDE4276B9A}">
      <dgm:prSet custT="1"/>
      <dgm:spPr>
        <a:solidFill>
          <a:srgbClr val="4BACC6"/>
        </a:solidFill>
      </dgm:spPr>
      <dgm:t>
        <a:bodyPr/>
        <a:lstStyle/>
        <a:p>
          <a:pPr rtl="0"/>
          <a:r>
            <a:rPr lang="ru-RU" sz="3200" b="1" dirty="0">
              <a:solidFill>
                <a:schemeClr val="bg1"/>
              </a:solidFill>
            </a:rPr>
            <a:t>Участие в </a:t>
          </a:r>
          <a:r>
            <a:rPr lang="ru-RU" sz="3200" b="1" dirty="0" err="1">
              <a:solidFill>
                <a:schemeClr val="bg1"/>
              </a:solidFill>
            </a:rPr>
            <a:t>дебат</a:t>
          </a:r>
          <a:r>
            <a:rPr lang="ru-RU" sz="3200" b="1" dirty="0">
              <a:solidFill>
                <a:schemeClr val="bg1"/>
              </a:solidFill>
            </a:rPr>
            <a:t>- конкурсах</a:t>
          </a:r>
        </a:p>
      </dgm:t>
    </dgm:pt>
    <dgm:pt modelId="{F59124C2-7200-4BC8-B7BA-E5CA28368DE1}" type="parTrans" cxnId="{32D26625-40F3-404C-8A18-A38A71721287}">
      <dgm:prSet/>
      <dgm:spPr/>
      <dgm:t>
        <a:bodyPr/>
        <a:lstStyle/>
        <a:p>
          <a:endParaRPr lang="ru-RU"/>
        </a:p>
      </dgm:t>
    </dgm:pt>
    <dgm:pt modelId="{BC1998AE-7B19-44D1-91ED-A7A1DF7E21DF}" type="sibTrans" cxnId="{32D26625-40F3-404C-8A18-A38A71721287}">
      <dgm:prSet/>
      <dgm:spPr/>
      <dgm:t>
        <a:bodyPr/>
        <a:lstStyle/>
        <a:p>
          <a:endParaRPr lang="ru-RU"/>
        </a:p>
      </dgm:t>
    </dgm:pt>
    <dgm:pt modelId="{0A4AF4D8-1466-4B18-BA3D-8AE6D5514951}">
      <dgm:prSet custT="1"/>
      <dgm:spPr>
        <a:solidFill>
          <a:srgbClr val="4BACC6"/>
        </a:solidFill>
      </dgm:spPr>
      <dgm:t>
        <a:bodyPr/>
        <a:lstStyle/>
        <a:p>
          <a:pPr rtl="0"/>
          <a:r>
            <a:rPr lang="ru-RU" sz="2800" b="1" dirty="0">
              <a:solidFill>
                <a:schemeClr val="bg1"/>
              </a:solidFill>
            </a:rPr>
            <a:t>И м</a:t>
          </a:r>
          <a:r>
            <a:rPr lang="ru-RU" sz="3200" b="1" dirty="0">
              <a:solidFill>
                <a:schemeClr val="bg1"/>
              </a:solidFill>
            </a:rPr>
            <a:t>ногое-многое другое</a:t>
          </a:r>
        </a:p>
      </dgm:t>
    </dgm:pt>
    <dgm:pt modelId="{49EB0AAD-743E-4390-BAD3-2E94D53FA65B}" type="parTrans" cxnId="{A73632E9-0609-44D9-A1C2-11D49FB7B908}">
      <dgm:prSet/>
      <dgm:spPr/>
      <dgm:t>
        <a:bodyPr/>
        <a:lstStyle/>
        <a:p>
          <a:endParaRPr lang="ru-RU"/>
        </a:p>
      </dgm:t>
    </dgm:pt>
    <dgm:pt modelId="{478D3F45-50B9-46AB-A3E2-D7FE900639B7}" type="sibTrans" cxnId="{A73632E9-0609-44D9-A1C2-11D49FB7B908}">
      <dgm:prSet/>
      <dgm:spPr/>
      <dgm:t>
        <a:bodyPr/>
        <a:lstStyle/>
        <a:p>
          <a:endParaRPr lang="ru-RU"/>
        </a:p>
      </dgm:t>
    </dgm:pt>
    <dgm:pt modelId="{6EC78C51-4655-4125-A499-A2D4A7FE7F46}">
      <dgm:prSet custT="1"/>
      <dgm:spPr>
        <a:solidFill>
          <a:srgbClr val="4BACC6"/>
        </a:solidFill>
      </dgm:spPr>
      <dgm:t>
        <a:bodyPr/>
        <a:lstStyle/>
        <a:p>
          <a:pPr rtl="0"/>
          <a:r>
            <a:rPr lang="ru-RU" sz="3200" b="1" dirty="0">
              <a:solidFill>
                <a:schemeClr val="bg1"/>
              </a:solidFill>
            </a:rPr>
            <a:t>Реализация международных проектов</a:t>
          </a:r>
        </a:p>
      </dgm:t>
    </dgm:pt>
    <dgm:pt modelId="{ECF2DF91-9DCE-4CBE-B271-B47D9CC39859}" type="sibTrans" cxnId="{1BEFF6B2-605E-4E5C-B009-46E00EDE16E2}">
      <dgm:prSet/>
      <dgm:spPr/>
      <dgm:t>
        <a:bodyPr/>
        <a:lstStyle/>
        <a:p>
          <a:endParaRPr lang="ru-RU"/>
        </a:p>
      </dgm:t>
    </dgm:pt>
    <dgm:pt modelId="{1A142E30-2C9B-4820-9125-A3D5AC639763}" type="parTrans" cxnId="{1BEFF6B2-605E-4E5C-B009-46E00EDE16E2}">
      <dgm:prSet/>
      <dgm:spPr/>
      <dgm:t>
        <a:bodyPr/>
        <a:lstStyle/>
        <a:p>
          <a:endParaRPr lang="ru-RU"/>
        </a:p>
      </dgm:t>
    </dgm:pt>
    <dgm:pt modelId="{81B3BE2A-9668-4A50-B56A-C34970AC919A}" type="pres">
      <dgm:prSet presAssocID="{CDD8CD2B-DB04-4338-BE71-8AFB238932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CF3F75-5A21-4D08-803F-DB0A0E5EB876}" type="pres">
      <dgm:prSet presAssocID="{CDD8CD2B-DB04-4338-BE71-8AFB23893250}" presName="fgShape" presStyleLbl="fgShp" presStyleIdx="0" presStyleCnt="1"/>
      <dgm:spPr>
        <a:solidFill>
          <a:srgbClr val="245392"/>
        </a:solidFill>
      </dgm:spPr>
    </dgm:pt>
    <dgm:pt modelId="{D4633CCD-7CB7-4505-A843-489EE4528479}" type="pres">
      <dgm:prSet presAssocID="{CDD8CD2B-DB04-4338-BE71-8AFB23893250}" presName="linComp" presStyleCnt="0"/>
      <dgm:spPr/>
    </dgm:pt>
    <dgm:pt modelId="{3402D29F-E508-4B24-AF25-30D021CB8A61}" type="pres">
      <dgm:prSet presAssocID="{44E7F44D-4E44-4BBE-BD0C-83CAAFD01D15}" presName="compNode" presStyleCnt="0"/>
      <dgm:spPr/>
    </dgm:pt>
    <dgm:pt modelId="{FA1B1862-8791-4566-B535-85F6A5C54AB6}" type="pres">
      <dgm:prSet presAssocID="{44E7F44D-4E44-4BBE-BD0C-83CAAFD01D15}" presName="bkgdShape" presStyleLbl="node1" presStyleIdx="0" presStyleCnt="6" custScaleX="111641"/>
      <dgm:spPr/>
      <dgm:t>
        <a:bodyPr/>
        <a:lstStyle/>
        <a:p>
          <a:endParaRPr lang="ru-RU"/>
        </a:p>
      </dgm:t>
    </dgm:pt>
    <dgm:pt modelId="{D7879B75-032E-415F-87B4-0D37D4777727}" type="pres">
      <dgm:prSet presAssocID="{44E7F44D-4E44-4BBE-BD0C-83CAAFD01D15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F2187-209B-4495-A488-DB4ABEC7A3F6}" type="pres">
      <dgm:prSet presAssocID="{44E7F44D-4E44-4BBE-BD0C-83CAAFD01D15}" presName="invisiNode" presStyleLbl="node1" presStyleIdx="0" presStyleCnt="6"/>
      <dgm:spPr/>
    </dgm:pt>
    <dgm:pt modelId="{A6064072-2189-42F4-A9B4-A27694334F83}" type="pres">
      <dgm:prSet presAssocID="{44E7F44D-4E44-4BBE-BD0C-83CAAFD01D15}" presName="imagNode" presStyleLbl="fgImgPlace1" presStyleIdx="0" presStyleCnt="6" custLinFactNeighborX="-816" custLinFactNeighborY="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A3E1C0F-6025-4A17-9EB6-00D57EA3536E}" type="pres">
      <dgm:prSet presAssocID="{8050AD66-DDDB-4658-AFAD-D5A4D695FEA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5B1412F-7727-4193-8CAD-8BFB6318F92F}" type="pres">
      <dgm:prSet presAssocID="{A1904487-EBC0-4DA8-97F7-A2460875853E}" presName="compNode" presStyleCnt="0"/>
      <dgm:spPr/>
    </dgm:pt>
    <dgm:pt modelId="{B1B27FB0-94E0-47DF-A391-9E3628E8ED72}" type="pres">
      <dgm:prSet presAssocID="{A1904487-EBC0-4DA8-97F7-A2460875853E}" presName="bkgdShape" presStyleLbl="node1" presStyleIdx="1" presStyleCnt="6" custScaleX="105947"/>
      <dgm:spPr/>
      <dgm:t>
        <a:bodyPr/>
        <a:lstStyle/>
        <a:p>
          <a:endParaRPr lang="ru-RU"/>
        </a:p>
      </dgm:t>
    </dgm:pt>
    <dgm:pt modelId="{EBF53481-583C-4926-BAE4-D29BFED44962}" type="pres">
      <dgm:prSet presAssocID="{A1904487-EBC0-4DA8-97F7-A2460875853E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002F1-54D7-49DE-9486-C756CE992569}" type="pres">
      <dgm:prSet presAssocID="{A1904487-EBC0-4DA8-97F7-A2460875853E}" presName="invisiNode" presStyleLbl="node1" presStyleIdx="1" presStyleCnt="6"/>
      <dgm:spPr/>
    </dgm:pt>
    <dgm:pt modelId="{FC65E77E-3AB3-48C6-B037-C44CAF768608}" type="pres">
      <dgm:prSet presAssocID="{A1904487-EBC0-4DA8-97F7-A2460875853E}" presName="imagNode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6B14440-2778-4953-94A8-3F37E5824AD5}" type="pres">
      <dgm:prSet presAssocID="{84B916C7-1AB4-43FD-8E8D-EA8290ACF82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7DECF8A-834D-4BB0-B103-38F7E9640CD7}" type="pres">
      <dgm:prSet presAssocID="{68158298-ACC1-4EED-B7E3-2846DA0CABF1}" presName="compNode" presStyleCnt="0"/>
      <dgm:spPr/>
    </dgm:pt>
    <dgm:pt modelId="{BD1F28AF-D25B-424F-98A8-1851D0C67DE2}" type="pres">
      <dgm:prSet presAssocID="{68158298-ACC1-4EED-B7E3-2846DA0CABF1}" presName="bkgdShape" presStyleLbl="node1" presStyleIdx="2" presStyleCnt="6" custScaleX="117412"/>
      <dgm:spPr/>
      <dgm:t>
        <a:bodyPr/>
        <a:lstStyle/>
        <a:p>
          <a:endParaRPr lang="ru-RU"/>
        </a:p>
      </dgm:t>
    </dgm:pt>
    <dgm:pt modelId="{245CCF2D-CA87-428B-8F40-C5174E9D36E5}" type="pres">
      <dgm:prSet presAssocID="{68158298-ACC1-4EED-B7E3-2846DA0CABF1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6E165-FF71-4B16-B94C-46A33A4B2BBB}" type="pres">
      <dgm:prSet presAssocID="{68158298-ACC1-4EED-B7E3-2846DA0CABF1}" presName="invisiNode" presStyleLbl="node1" presStyleIdx="2" presStyleCnt="6"/>
      <dgm:spPr/>
    </dgm:pt>
    <dgm:pt modelId="{0C327E88-73AC-434C-AB02-743B8E6D372C}" type="pres">
      <dgm:prSet presAssocID="{68158298-ACC1-4EED-B7E3-2846DA0CABF1}" presName="imagNode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B0CCD50-7AA2-4304-8D82-D20052988411}" type="pres">
      <dgm:prSet presAssocID="{BB71D61F-99F4-4F88-82E9-935F509DE2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5F2199D-8AD3-4259-A806-28D51387B9AE}" type="pres">
      <dgm:prSet presAssocID="{6EC78C51-4655-4125-A499-A2D4A7FE7F46}" presName="compNode" presStyleCnt="0"/>
      <dgm:spPr/>
    </dgm:pt>
    <dgm:pt modelId="{5D134E71-220C-4129-A17F-19327C222873}" type="pres">
      <dgm:prSet presAssocID="{6EC78C51-4655-4125-A499-A2D4A7FE7F46}" presName="bkgdShape" presStyleLbl="node1" presStyleIdx="3" presStyleCnt="6" custScaleX="112417" custLinFactNeighborX="276" custLinFactNeighborY="-3216"/>
      <dgm:spPr/>
      <dgm:t>
        <a:bodyPr/>
        <a:lstStyle/>
        <a:p>
          <a:endParaRPr lang="ru-RU"/>
        </a:p>
      </dgm:t>
    </dgm:pt>
    <dgm:pt modelId="{9056836F-08A4-4067-981D-ACFD7641B3E1}" type="pres">
      <dgm:prSet presAssocID="{6EC78C51-4655-4125-A499-A2D4A7FE7F46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CF622-2E12-408B-B69E-3C5222E6FDE9}" type="pres">
      <dgm:prSet presAssocID="{6EC78C51-4655-4125-A499-A2D4A7FE7F46}" presName="invisiNode" presStyleLbl="node1" presStyleIdx="3" presStyleCnt="6"/>
      <dgm:spPr/>
    </dgm:pt>
    <dgm:pt modelId="{19780336-EC16-47C3-B9C5-64F18F64D14C}" type="pres">
      <dgm:prSet presAssocID="{6EC78C51-4655-4125-A499-A2D4A7FE7F46}" presName="imagNode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B0345C0-12C9-4674-8AF9-6AD7304FF786}" type="pres">
      <dgm:prSet presAssocID="{ECF2DF91-9DCE-4CBE-B271-B47D9CC3985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A19E1A4-A401-41E7-89FD-B1B8F9B62949}" type="pres">
      <dgm:prSet presAssocID="{563A0269-C08C-4626-8C73-D4BDE4276B9A}" presName="compNode" presStyleCnt="0"/>
      <dgm:spPr/>
    </dgm:pt>
    <dgm:pt modelId="{A811EBA4-544B-4144-A707-63CEA02F983E}" type="pres">
      <dgm:prSet presAssocID="{563A0269-C08C-4626-8C73-D4BDE4276B9A}" presName="bkgdShape" presStyleLbl="node1" presStyleIdx="4" presStyleCnt="6"/>
      <dgm:spPr/>
      <dgm:t>
        <a:bodyPr/>
        <a:lstStyle/>
        <a:p>
          <a:endParaRPr lang="ru-RU"/>
        </a:p>
      </dgm:t>
    </dgm:pt>
    <dgm:pt modelId="{823FB77B-3024-46F4-A549-54769C48D912}" type="pres">
      <dgm:prSet presAssocID="{563A0269-C08C-4626-8C73-D4BDE4276B9A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3DE0A-7AE9-47AE-AE6F-0A247FF24741}" type="pres">
      <dgm:prSet presAssocID="{563A0269-C08C-4626-8C73-D4BDE4276B9A}" presName="invisiNode" presStyleLbl="node1" presStyleIdx="4" presStyleCnt="6"/>
      <dgm:spPr/>
    </dgm:pt>
    <dgm:pt modelId="{275CDAA1-9B59-45A1-91E0-3C1EE9EBDB30}" type="pres">
      <dgm:prSet presAssocID="{563A0269-C08C-4626-8C73-D4BDE4276B9A}" presName="imagNode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0530FBC-48A7-42B6-B371-B30AC9532DF8}" type="pres">
      <dgm:prSet presAssocID="{BC1998AE-7B19-44D1-91ED-A7A1DF7E21D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20422C-704A-4E82-B836-1C72B2D8FD85}" type="pres">
      <dgm:prSet presAssocID="{0A4AF4D8-1466-4B18-BA3D-8AE6D5514951}" presName="compNode" presStyleCnt="0"/>
      <dgm:spPr/>
    </dgm:pt>
    <dgm:pt modelId="{7CD36C06-817F-422F-BF75-DE63502D9A06}" type="pres">
      <dgm:prSet presAssocID="{0A4AF4D8-1466-4B18-BA3D-8AE6D5514951}" presName="bkgdShape" presStyleLbl="node1" presStyleIdx="5" presStyleCnt="6" custLinFactNeighborX="1814"/>
      <dgm:spPr/>
      <dgm:t>
        <a:bodyPr/>
        <a:lstStyle/>
        <a:p>
          <a:endParaRPr lang="ru-RU"/>
        </a:p>
      </dgm:t>
    </dgm:pt>
    <dgm:pt modelId="{0448F09F-741C-40BB-97D7-5A552D0C35EA}" type="pres">
      <dgm:prSet presAssocID="{0A4AF4D8-1466-4B18-BA3D-8AE6D5514951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CD8CD-6D46-4AFD-BE4A-E443572BD94D}" type="pres">
      <dgm:prSet presAssocID="{0A4AF4D8-1466-4B18-BA3D-8AE6D5514951}" presName="invisiNode" presStyleLbl="node1" presStyleIdx="5" presStyleCnt="6"/>
      <dgm:spPr/>
    </dgm:pt>
    <dgm:pt modelId="{15F2A9C2-69F4-4779-9282-081DB6856E8D}" type="pres">
      <dgm:prSet presAssocID="{0A4AF4D8-1466-4B18-BA3D-8AE6D5514951}" presName="imagNode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1FE8C960-B426-43FD-82CB-A399AAB649E1}" type="presOf" srcId="{44E7F44D-4E44-4BBE-BD0C-83CAAFD01D15}" destId="{D7879B75-032E-415F-87B4-0D37D4777727}" srcOrd="1" destOrd="0" presId="urn:microsoft.com/office/officeart/2005/8/layout/hList7#1"/>
    <dgm:cxn modelId="{A73632E9-0609-44D9-A1C2-11D49FB7B908}" srcId="{CDD8CD2B-DB04-4338-BE71-8AFB23893250}" destId="{0A4AF4D8-1466-4B18-BA3D-8AE6D5514951}" srcOrd="5" destOrd="0" parTransId="{49EB0AAD-743E-4390-BAD3-2E94D53FA65B}" sibTransId="{478D3F45-50B9-46AB-A3E2-D7FE900639B7}"/>
    <dgm:cxn modelId="{DD09AF27-CC6C-4564-875B-A4CEDAC55578}" type="presOf" srcId="{BC1998AE-7B19-44D1-91ED-A7A1DF7E21DF}" destId="{10530FBC-48A7-42B6-B371-B30AC9532DF8}" srcOrd="0" destOrd="0" presId="urn:microsoft.com/office/officeart/2005/8/layout/hList7#1"/>
    <dgm:cxn modelId="{7583A176-B7FA-4F76-BA46-8B1AA9569C55}" srcId="{CDD8CD2B-DB04-4338-BE71-8AFB23893250}" destId="{44E7F44D-4E44-4BBE-BD0C-83CAAFD01D15}" srcOrd="0" destOrd="0" parTransId="{91AE3DB5-798E-4407-8955-BFEAD594E20C}" sibTransId="{8050AD66-DDDB-4658-AFAD-D5A4D695FEAF}"/>
    <dgm:cxn modelId="{26F1DF41-EF3E-4545-83C1-853835447DAD}" type="presOf" srcId="{6EC78C51-4655-4125-A499-A2D4A7FE7F46}" destId="{5D134E71-220C-4129-A17F-19327C222873}" srcOrd="0" destOrd="0" presId="urn:microsoft.com/office/officeart/2005/8/layout/hList7#1"/>
    <dgm:cxn modelId="{6A43C3AD-B4BD-4F23-874E-83964AC57941}" type="presOf" srcId="{44E7F44D-4E44-4BBE-BD0C-83CAAFD01D15}" destId="{FA1B1862-8791-4566-B535-85F6A5C54AB6}" srcOrd="0" destOrd="0" presId="urn:microsoft.com/office/officeart/2005/8/layout/hList7#1"/>
    <dgm:cxn modelId="{2B272F8D-CE55-4931-8D1B-718706786D80}" srcId="{CDD8CD2B-DB04-4338-BE71-8AFB23893250}" destId="{68158298-ACC1-4EED-B7E3-2846DA0CABF1}" srcOrd="2" destOrd="0" parTransId="{C0D5B339-A3DA-4D9B-BE4B-1BCF119E4E8A}" sibTransId="{BB71D61F-99F4-4F88-82E9-935F509DE254}"/>
    <dgm:cxn modelId="{4E2AD1C9-9E7E-4D08-8A0D-9173528F7516}" type="presOf" srcId="{563A0269-C08C-4626-8C73-D4BDE4276B9A}" destId="{823FB77B-3024-46F4-A549-54769C48D912}" srcOrd="1" destOrd="0" presId="urn:microsoft.com/office/officeart/2005/8/layout/hList7#1"/>
    <dgm:cxn modelId="{93EE56CE-ECAE-44DD-88C1-9BBC63146202}" type="presOf" srcId="{68158298-ACC1-4EED-B7E3-2846DA0CABF1}" destId="{BD1F28AF-D25B-424F-98A8-1851D0C67DE2}" srcOrd="0" destOrd="0" presId="urn:microsoft.com/office/officeart/2005/8/layout/hList7#1"/>
    <dgm:cxn modelId="{91A3ADA4-10FB-4961-8CF6-E6672146FB5A}" srcId="{CDD8CD2B-DB04-4338-BE71-8AFB23893250}" destId="{A1904487-EBC0-4DA8-97F7-A2460875853E}" srcOrd="1" destOrd="0" parTransId="{EC44B066-D546-4899-A60A-2BC460DBAE3D}" sibTransId="{84B916C7-1AB4-43FD-8E8D-EA8290ACF820}"/>
    <dgm:cxn modelId="{C13B1399-FC48-4B4D-812C-9BA351D48BA0}" type="presOf" srcId="{A1904487-EBC0-4DA8-97F7-A2460875853E}" destId="{EBF53481-583C-4926-BAE4-D29BFED44962}" srcOrd="1" destOrd="0" presId="urn:microsoft.com/office/officeart/2005/8/layout/hList7#1"/>
    <dgm:cxn modelId="{2731DAC3-D80C-43FA-B70E-D979734FA598}" type="presOf" srcId="{84B916C7-1AB4-43FD-8E8D-EA8290ACF820}" destId="{86B14440-2778-4953-94A8-3F37E5824AD5}" srcOrd="0" destOrd="0" presId="urn:microsoft.com/office/officeart/2005/8/layout/hList7#1"/>
    <dgm:cxn modelId="{FD6F10D0-3EED-4A83-ACB2-D8D46C0E7D67}" type="presOf" srcId="{A1904487-EBC0-4DA8-97F7-A2460875853E}" destId="{B1B27FB0-94E0-47DF-A391-9E3628E8ED72}" srcOrd="0" destOrd="0" presId="urn:microsoft.com/office/officeart/2005/8/layout/hList7#1"/>
    <dgm:cxn modelId="{B9F2AE45-C8CC-45FC-8562-3CBAC29F55BC}" type="presOf" srcId="{8050AD66-DDDB-4658-AFAD-D5A4D695FEAF}" destId="{8A3E1C0F-6025-4A17-9EB6-00D57EA3536E}" srcOrd="0" destOrd="0" presId="urn:microsoft.com/office/officeart/2005/8/layout/hList7#1"/>
    <dgm:cxn modelId="{32D26625-40F3-404C-8A18-A38A71721287}" srcId="{CDD8CD2B-DB04-4338-BE71-8AFB23893250}" destId="{563A0269-C08C-4626-8C73-D4BDE4276B9A}" srcOrd="4" destOrd="0" parTransId="{F59124C2-7200-4BC8-B7BA-E5CA28368DE1}" sibTransId="{BC1998AE-7B19-44D1-91ED-A7A1DF7E21DF}"/>
    <dgm:cxn modelId="{0BE2BF42-8B1E-4218-95FA-A5152391549F}" type="presOf" srcId="{BB71D61F-99F4-4F88-82E9-935F509DE254}" destId="{0B0CCD50-7AA2-4304-8D82-D20052988411}" srcOrd="0" destOrd="0" presId="urn:microsoft.com/office/officeart/2005/8/layout/hList7#1"/>
    <dgm:cxn modelId="{A70845F0-3F6F-4AE9-A2C6-3EF5B98D7938}" type="presOf" srcId="{ECF2DF91-9DCE-4CBE-B271-B47D9CC39859}" destId="{CB0345C0-12C9-4674-8AF9-6AD7304FF786}" srcOrd="0" destOrd="0" presId="urn:microsoft.com/office/officeart/2005/8/layout/hList7#1"/>
    <dgm:cxn modelId="{1BEFF6B2-605E-4E5C-B009-46E00EDE16E2}" srcId="{CDD8CD2B-DB04-4338-BE71-8AFB23893250}" destId="{6EC78C51-4655-4125-A499-A2D4A7FE7F46}" srcOrd="3" destOrd="0" parTransId="{1A142E30-2C9B-4820-9125-A3D5AC639763}" sibTransId="{ECF2DF91-9DCE-4CBE-B271-B47D9CC39859}"/>
    <dgm:cxn modelId="{4591AAFA-5652-40EE-9580-5EA975F3F188}" type="presOf" srcId="{6EC78C51-4655-4125-A499-A2D4A7FE7F46}" destId="{9056836F-08A4-4067-981D-ACFD7641B3E1}" srcOrd="1" destOrd="0" presId="urn:microsoft.com/office/officeart/2005/8/layout/hList7#1"/>
    <dgm:cxn modelId="{4E3BD168-F0CE-4517-8573-CD24C212C1BB}" type="presOf" srcId="{0A4AF4D8-1466-4B18-BA3D-8AE6D5514951}" destId="{7CD36C06-817F-422F-BF75-DE63502D9A06}" srcOrd="0" destOrd="0" presId="urn:microsoft.com/office/officeart/2005/8/layout/hList7#1"/>
    <dgm:cxn modelId="{A8F0EFB8-EDE3-40AD-8A6B-F1639B783356}" type="presOf" srcId="{563A0269-C08C-4626-8C73-D4BDE4276B9A}" destId="{A811EBA4-544B-4144-A707-63CEA02F983E}" srcOrd="0" destOrd="0" presId="urn:microsoft.com/office/officeart/2005/8/layout/hList7#1"/>
    <dgm:cxn modelId="{688320FC-BDFF-40FE-B1A3-1A77DCD83FC9}" type="presOf" srcId="{0A4AF4D8-1466-4B18-BA3D-8AE6D5514951}" destId="{0448F09F-741C-40BB-97D7-5A552D0C35EA}" srcOrd="1" destOrd="0" presId="urn:microsoft.com/office/officeart/2005/8/layout/hList7#1"/>
    <dgm:cxn modelId="{E5AFD6F4-5FDA-4431-B0E7-9D0FA5D12512}" type="presOf" srcId="{CDD8CD2B-DB04-4338-BE71-8AFB23893250}" destId="{81B3BE2A-9668-4A50-B56A-C34970AC919A}" srcOrd="0" destOrd="0" presId="urn:microsoft.com/office/officeart/2005/8/layout/hList7#1"/>
    <dgm:cxn modelId="{7D6991E1-1311-44AD-9F10-40F75CBF84DF}" type="presOf" srcId="{68158298-ACC1-4EED-B7E3-2846DA0CABF1}" destId="{245CCF2D-CA87-428B-8F40-C5174E9D36E5}" srcOrd="1" destOrd="0" presId="urn:microsoft.com/office/officeart/2005/8/layout/hList7#1"/>
    <dgm:cxn modelId="{928DAD21-F882-4438-8892-D3DDD3CE759A}" type="presParOf" srcId="{81B3BE2A-9668-4A50-B56A-C34970AC919A}" destId="{D3CF3F75-5A21-4D08-803F-DB0A0E5EB876}" srcOrd="0" destOrd="0" presId="urn:microsoft.com/office/officeart/2005/8/layout/hList7#1"/>
    <dgm:cxn modelId="{123C5CF8-4C5A-4C4D-B575-3F85F627A8A8}" type="presParOf" srcId="{81B3BE2A-9668-4A50-B56A-C34970AC919A}" destId="{D4633CCD-7CB7-4505-A843-489EE4528479}" srcOrd="1" destOrd="0" presId="urn:microsoft.com/office/officeart/2005/8/layout/hList7#1"/>
    <dgm:cxn modelId="{2C6589A0-184E-4641-A1DF-1B1631BA0692}" type="presParOf" srcId="{D4633CCD-7CB7-4505-A843-489EE4528479}" destId="{3402D29F-E508-4B24-AF25-30D021CB8A61}" srcOrd="0" destOrd="0" presId="urn:microsoft.com/office/officeart/2005/8/layout/hList7#1"/>
    <dgm:cxn modelId="{1CEE1EB9-7B5B-417C-87D5-4F498E31A05B}" type="presParOf" srcId="{3402D29F-E508-4B24-AF25-30D021CB8A61}" destId="{FA1B1862-8791-4566-B535-85F6A5C54AB6}" srcOrd="0" destOrd="0" presId="urn:microsoft.com/office/officeart/2005/8/layout/hList7#1"/>
    <dgm:cxn modelId="{631DAF92-80A7-43A4-9E0D-5793030E7E9B}" type="presParOf" srcId="{3402D29F-E508-4B24-AF25-30D021CB8A61}" destId="{D7879B75-032E-415F-87B4-0D37D4777727}" srcOrd="1" destOrd="0" presId="urn:microsoft.com/office/officeart/2005/8/layout/hList7#1"/>
    <dgm:cxn modelId="{AB4AE48C-206F-4128-9E71-A6EF5F30AFC8}" type="presParOf" srcId="{3402D29F-E508-4B24-AF25-30D021CB8A61}" destId="{2AEF2187-209B-4495-A488-DB4ABEC7A3F6}" srcOrd="2" destOrd="0" presId="urn:microsoft.com/office/officeart/2005/8/layout/hList7#1"/>
    <dgm:cxn modelId="{59CA962E-DF3E-4798-A335-3943D835C8B9}" type="presParOf" srcId="{3402D29F-E508-4B24-AF25-30D021CB8A61}" destId="{A6064072-2189-42F4-A9B4-A27694334F83}" srcOrd="3" destOrd="0" presId="urn:microsoft.com/office/officeart/2005/8/layout/hList7#1"/>
    <dgm:cxn modelId="{E09E7E95-F792-4464-A97B-DE98F29FE362}" type="presParOf" srcId="{D4633CCD-7CB7-4505-A843-489EE4528479}" destId="{8A3E1C0F-6025-4A17-9EB6-00D57EA3536E}" srcOrd="1" destOrd="0" presId="urn:microsoft.com/office/officeart/2005/8/layout/hList7#1"/>
    <dgm:cxn modelId="{AF59D3D0-0AC5-48F3-A2A1-831760A2045B}" type="presParOf" srcId="{D4633CCD-7CB7-4505-A843-489EE4528479}" destId="{95B1412F-7727-4193-8CAD-8BFB6318F92F}" srcOrd="2" destOrd="0" presId="urn:microsoft.com/office/officeart/2005/8/layout/hList7#1"/>
    <dgm:cxn modelId="{F201C2CB-EE8B-4C42-8DEA-B18E3716A84D}" type="presParOf" srcId="{95B1412F-7727-4193-8CAD-8BFB6318F92F}" destId="{B1B27FB0-94E0-47DF-A391-9E3628E8ED72}" srcOrd="0" destOrd="0" presId="urn:microsoft.com/office/officeart/2005/8/layout/hList7#1"/>
    <dgm:cxn modelId="{DE29B08E-B5E0-446A-B735-D5FAF6F5CA5C}" type="presParOf" srcId="{95B1412F-7727-4193-8CAD-8BFB6318F92F}" destId="{EBF53481-583C-4926-BAE4-D29BFED44962}" srcOrd="1" destOrd="0" presId="urn:microsoft.com/office/officeart/2005/8/layout/hList7#1"/>
    <dgm:cxn modelId="{10D7855F-5114-4820-88E4-0DCD34545AC5}" type="presParOf" srcId="{95B1412F-7727-4193-8CAD-8BFB6318F92F}" destId="{94F002F1-54D7-49DE-9486-C756CE992569}" srcOrd="2" destOrd="0" presId="urn:microsoft.com/office/officeart/2005/8/layout/hList7#1"/>
    <dgm:cxn modelId="{C89DB409-F4CD-4438-95F7-E8FC81F1F093}" type="presParOf" srcId="{95B1412F-7727-4193-8CAD-8BFB6318F92F}" destId="{FC65E77E-3AB3-48C6-B037-C44CAF768608}" srcOrd="3" destOrd="0" presId="urn:microsoft.com/office/officeart/2005/8/layout/hList7#1"/>
    <dgm:cxn modelId="{A949DBF5-7A9C-4920-B31B-04085DAEED09}" type="presParOf" srcId="{D4633CCD-7CB7-4505-A843-489EE4528479}" destId="{86B14440-2778-4953-94A8-3F37E5824AD5}" srcOrd="3" destOrd="0" presId="urn:microsoft.com/office/officeart/2005/8/layout/hList7#1"/>
    <dgm:cxn modelId="{FD8207AD-BA8A-45F5-95C8-42A615598A01}" type="presParOf" srcId="{D4633CCD-7CB7-4505-A843-489EE4528479}" destId="{C7DECF8A-834D-4BB0-B103-38F7E9640CD7}" srcOrd="4" destOrd="0" presId="urn:microsoft.com/office/officeart/2005/8/layout/hList7#1"/>
    <dgm:cxn modelId="{23E3E9CC-E115-40BE-92F0-3AAF5DC9FD83}" type="presParOf" srcId="{C7DECF8A-834D-4BB0-B103-38F7E9640CD7}" destId="{BD1F28AF-D25B-424F-98A8-1851D0C67DE2}" srcOrd="0" destOrd="0" presId="urn:microsoft.com/office/officeart/2005/8/layout/hList7#1"/>
    <dgm:cxn modelId="{942AB0F3-3085-4458-85B1-E454B19F5886}" type="presParOf" srcId="{C7DECF8A-834D-4BB0-B103-38F7E9640CD7}" destId="{245CCF2D-CA87-428B-8F40-C5174E9D36E5}" srcOrd="1" destOrd="0" presId="urn:microsoft.com/office/officeart/2005/8/layout/hList7#1"/>
    <dgm:cxn modelId="{56019E39-BF35-4E4D-89BB-64010C80790F}" type="presParOf" srcId="{C7DECF8A-834D-4BB0-B103-38F7E9640CD7}" destId="{67B6E165-FF71-4B16-B94C-46A33A4B2BBB}" srcOrd="2" destOrd="0" presId="urn:microsoft.com/office/officeart/2005/8/layout/hList7#1"/>
    <dgm:cxn modelId="{854ED617-CB94-4411-93B7-5BBC25588AEE}" type="presParOf" srcId="{C7DECF8A-834D-4BB0-B103-38F7E9640CD7}" destId="{0C327E88-73AC-434C-AB02-743B8E6D372C}" srcOrd="3" destOrd="0" presId="urn:microsoft.com/office/officeart/2005/8/layout/hList7#1"/>
    <dgm:cxn modelId="{B01BC905-7434-4D6A-945D-7163F96A5E3F}" type="presParOf" srcId="{D4633CCD-7CB7-4505-A843-489EE4528479}" destId="{0B0CCD50-7AA2-4304-8D82-D20052988411}" srcOrd="5" destOrd="0" presId="urn:microsoft.com/office/officeart/2005/8/layout/hList7#1"/>
    <dgm:cxn modelId="{5285AE3D-EEC8-45F4-829A-ECD1901921E6}" type="presParOf" srcId="{D4633CCD-7CB7-4505-A843-489EE4528479}" destId="{F5F2199D-8AD3-4259-A806-28D51387B9AE}" srcOrd="6" destOrd="0" presId="urn:microsoft.com/office/officeart/2005/8/layout/hList7#1"/>
    <dgm:cxn modelId="{64C0423E-6D39-40CA-85C8-7C8A485C38B6}" type="presParOf" srcId="{F5F2199D-8AD3-4259-A806-28D51387B9AE}" destId="{5D134E71-220C-4129-A17F-19327C222873}" srcOrd="0" destOrd="0" presId="urn:microsoft.com/office/officeart/2005/8/layout/hList7#1"/>
    <dgm:cxn modelId="{0D813C17-6DBA-481D-ACFD-0C8FA11C41F6}" type="presParOf" srcId="{F5F2199D-8AD3-4259-A806-28D51387B9AE}" destId="{9056836F-08A4-4067-981D-ACFD7641B3E1}" srcOrd="1" destOrd="0" presId="urn:microsoft.com/office/officeart/2005/8/layout/hList7#1"/>
    <dgm:cxn modelId="{9345A5A1-C08E-41CE-A2F1-E5708419DFD3}" type="presParOf" srcId="{F5F2199D-8AD3-4259-A806-28D51387B9AE}" destId="{14BCF622-2E12-408B-B69E-3C5222E6FDE9}" srcOrd="2" destOrd="0" presId="urn:microsoft.com/office/officeart/2005/8/layout/hList7#1"/>
    <dgm:cxn modelId="{FD3A36EF-1A43-451A-9990-5D9A1579C3A2}" type="presParOf" srcId="{F5F2199D-8AD3-4259-A806-28D51387B9AE}" destId="{19780336-EC16-47C3-B9C5-64F18F64D14C}" srcOrd="3" destOrd="0" presId="urn:microsoft.com/office/officeart/2005/8/layout/hList7#1"/>
    <dgm:cxn modelId="{A4F9AEB4-5B52-455C-A933-F2068D0B5D30}" type="presParOf" srcId="{D4633CCD-7CB7-4505-A843-489EE4528479}" destId="{CB0345C0-12C9-4674-8AF9-6AD7304FF786}" srcOrd="7" destOrd="0" presId="urn:microsoft.com/office/officeart/2005/8/layout/hList7#1"/>
    <dgm:cxn modelId="{D8E81B9A-CD42-41B6-910E-C246183D88C9}" type="presParOf" srcId="{D4633CCD-7CB7-4505-A843-489EE4528479}" destId="{CA19E1A4-A401-41E7-89FD-B1B8F9B62949}" srcOrd="8" destOrd="0" presId="urn:microsoft.com/office/officeart/2005/8/layout/hList7#1"/>
    <dgm:cxn modelId="{C05F1B6B-B24C-4C01-B0BD-3A735458F276}" type="presParOf" srcId="{CA19E1A4-A401-41E7-89FD-B1B8F9B62949}" destId="{A811EBA4-544B-4144-A707-63CEA02F983E}" srcOrd="0" destOrd="0" presId="urn:microsoft.com/office/officeart/2005/8/layout/hList7#1"/>
    <dgm:cxn modelId="{B94A0B4B-E792-4DB6-A128-8513285C43B4}" type="presParOf" srcId="{CA19E1A4-A401-41E7-89FD-B1B8F9B62949}" destId="{823FB77B-3024-46F4-A549-54769C48D912}" srcOrd="1" destOrd="0" presId="urn:microsoft.com/office/officeart/2005/8/layout/hList7#1"/>
    <dgm:cxn modelId="{AB4CE8AD-694C-4660-B102-A1EE58FE2CA2}" type="presParOf" srcId="{CA19E1A4-A401-41E7-89FD-B1B8F9B62949}" destId="{3BD3DE0A-7AE9-47AE-AE6F-0A247FF24741}" srcOrd="2" destOrd="0" presId="urn:microsoft.com/office/officeart/2005/8/layout/hList7#1"/>
    <dgm:cxn modelId="{A382EA17-B9FD-41E8-B10F-50D38252D155}" type="presParOf" srcId="{CA19E1A4-A401-41E7-89FD-B1B8F9B62949}" destId="{275CDAA1-9B59-45A1-91E0-3C1EE9EBDB30}" srcOrd="3" destOrd="0" presId="urn:microsoft.com/office/officeart/2005/8/layout/hList7#1"/>
    <dgm:cxn modelId="{59DB3775-668D-4976-BAD4-4AFF8F7BB427}" type="presParOf" srcId="{D4633CCD-7CB7-4505-A843-489EE4528479}" destId="{10530FBC-48A7-42B6-B371-B30AC9532DF8}" srcOrd="9" destOrd="0" presId="urn:microsoft.com/office/officeart/2005/8/layout/hList7#1"/>
    <dgm:cxn modelId="{55942D7D-E655-4F0A-9609-46F01BD9CA91}" type="presParOf" srcId="{D4633CCD-7CB7-4505-A843-489EE4528479}" destId="{A120422C-704A-4E82-B836-1C72B2D8FD85}" srcOrd="10" destOrd="0" presId="urn:microsoft.com/office/officeart/2005/8/layout/hList7#1"/>
    <dgm:cxn modelId="{DF5B9C52-9ED5-4AD6-BE3E-07BEC7BFD36D}" type="presParOf" srcId="{A120422C-704A-4E82-B836-1C72B2D8FD85}" destId="{7CD36C06-817F-422F-BF75-DE63502D9A06}" srcOrd="0" destOrd="0" presId="urn:microsoft.com/office/officeart/2005/8/layout/hList7#1"/>
    <dgm:cxn modelId="{66E3364E-5BB8-4C9B-A64C-D9440EA76C3F}" type="presParOf" srcId="{A120422C-704A-4E82-B836-1C72B2D8FD85}" destId="{0448F09F-741C-40BB-97D7-5A552D0C35EA}" srcOrd="1" destOrd="0" presId="urn:microsoft.com/office/officeart/2005/8/layout/hList7#1"/>
    <dgm:cxn modelId="{DA17BA63-9040-446F-8378-9A90DE170F9E}" type="presParOf" srcId="{A120422C-704A-4E82-B836-1C72B2D8FD85}" destId="{325CD8CD-6D46-4AFD-BE4A-E443572BD94D}" srcOrd="2" destOrd="0" presId="urn:microsoft.com/office/officeart/2005/8/layout/hList7#1"/>
    <dgm:cxn modelId="{F60E8993-28E7-4773-A01D-97FB5531F62A}" type="presParOf" srcId="{A120422C-704A-4E82-B836-1C72B2D8FD85}" destId="{15F2A9C2-69F4-4779-9282-081DB6856E8D}" srcOrd="3" destOrd="0" presId="urn:microsoft.com/office/officeart/2005/8/layout/hList7#1"/>
  </dgm:cxnLst>
  <dgm:bg>
    <a:noFill/>
  </dgm:bg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3C3EE-1A24-4047-9727-13501807CA2A}">
      <dsp:nvSpPr>
        <dsp:cNvPr id="0" name=""/>
        <dsp:cNvSpPr/>
      </dsp:nvSpPr>
      <dsp:spPr>
        <a:xfrm rot="10800000">
          <a:off x="1000137" y="2606"/>
          <a:ext cx="12573077" cy="1253891"/>
        </a:xfrm>
        <a:prstGeom prst="homePlate">
          <a:avLst/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931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kern="1200" dirty="0">
              <a:solidFill>
                <a:schemeClr val="bg1"/>
              </a:solidFill>
            </a:rPr>
            <a:t>Общая  теория  права</a:t>
          </a:r>
        </a:p>
      </dsp:txBody>
      <dsp:txXfrm rot="10800000">
        <a:off x="1313610" y="2606"/>
        <a:ext cx="12259604" cy="1253891"/>
      </dsp:txXfrm>
    </dsp:sp>
    <dsp:sp modelId="{C91E5137-7613-45D0-86E1-737F7D5A80EC}">
      <dsp:nvSpPr>
        <dsp:cNvPr id="0" name=""/>
        <dsp:cNvSpPr/>
      </dsp:nvSpPr>
      <dsp:spPr>
        <a:xfrm>
          <a:off x="1357322" y="0"/>
          <a:ext cx="1317890" cy="12538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C04525-444E-4619-8105-E7964F02D507}">
      <dsp:nvSpPr>
        <dsp:cNvPr id="0" name=""/>
        <dsp:cNvSpPr/>
      </dsp:nvSpPr>
      <dsp:spPr>
        <a:xfrm rot="10800000">
          <a:off x="1142986" y="1630794"/>
          <a:ext cx="12287378" cy="1253891"/>
        </a:xfrm>
        <a:prstGeom prst="homePlate">
          <a:avLst/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931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kern="1200" dirty="0">
              <a:solidFill>
                <a:schemeClr val="bg1"/>
              </a:solidFill>
            </a:rPr>
            <a:t>Гражданское  право</a:t>
          </a:r>
        </a:p>
      </dsp:txBody>
      <dsp:txXfrm rot="10800000">
        <a:off x="1456459" y="1630794"/>
        <a:ext cx="11973905" cy="1253891"/>
      </dsp:txXfrm>
    </dsp:sp>
    <dsp:sp modelId="{D88654E4-F69F-43C4-BFD8-AA1D7353A3CD}">
      <dsp:nvSpPr>
        <dsp:cNvPr id="0" name=""/>
        <dsp:cNvSpPr/>
      </dsp:nvSpPr>
      <dsp:spPr>
        <a:xfrm>
          <a:off x="1428757" y="1643069"/>
          <a:ext cx="1253891" cy="12538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5AB9BD-CE28-4DA6-8B9C-7C0EB7E2681C}">
      <dsp:nvSpPr>
        <dsp:cNvPr id="0" name=""/>
        <dsp:cNvSpPr/>
      </dsp:nvSpPr>
      <dsp:spPr>
        <a:xfrm rot="10800000">
          <a:off x="1071561" y="3258982"/>
          <a:ext cx="12430228" cy="1253891"/>
        </a:xfrm>
        <a:prstGeom prst="homePlate">
          <a:avLst/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931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kern="1200" dirty="0">
              <a:solidFill>
                <a:schemeClr val="bg1"/>
              </a:solidFill>
            </a:rPr>
            <a:t>Международное частное право</a:t>
          </a:r>
        </a:p>
      </dsp:txBody>
      <dsp:txXfrm rot="10800000">
        <a:off x="1385034" y="3258982"/>
        <a:ext cx="12116755" cy="1253891"/>
      </dsp:txXfrm>
    </dsp:sp>
    <dsp:sp modelId="{FAE07937-1216-455F-95BB-1BBEB3BCD162}">
      <dsp:nvSpPr>
        <dsp:cNvPr id="0" name=""/>
        <dsp:cNvSpPr/>
      </dsp:nvSpPr>
      <dsp:spPr>
        <a:xfrm>
          <a:off x="1500203" y="3214707"/>
          <a:ext cx="1253891" cy="12538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809B04-7178-4C32-86BB-32385FEA20F7}">
      <dsp:nvSpPr>
        <dsp:cNvPr id="0" name=""/>
        <dsp:cNvSpPr/>
      </dsp:nvSpPr>
      <dsp:spPr>
        <a:xfrm rot="10800000">
          <a:off x="1000137" y="4887169"/>
          <a:ext cx="12573077" cy="1253891"/>
        </a:xfrm>
        <a:prstGeom prst="homePlate">
          <a:avLst/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931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kern="1200" dirty="0">
              <a:solidFill>
                <a:schemeClr val="bg1"/>
              </a:solidFill>
            </a:rPr>
            <a:t>Экономическая теория</a:t>
          </a:r>
        </a:p>
      </dsp:txBody>
      <dsp:txXfrm rot="10800000">
        <a:off x="1313610" y="4887169"/>
        <a:ext cx="12259604" cy="1253891"/>
      </dsp:txXfrm>
    </dsp:sp>
    <dsp:sp modelId="{3B8ACBD1-50D8-40F1-B76C-E68DC209D9FF}">
      <dsp:nvSpPr>
        <dsp:cNvPr id="0" name=""/>
        <dsp:cNvSpPr/>
      </dsp:nvSpPr>
      <dsp:spPr>
        <a:xfrm>
          <a:off x="1500203" y="4786344"/>
          <a:ext cx="1253891" cy="125389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B1862-8791-4566-B535-85F6A5C54AB6}">
      <dsp:nvSpPr>
        <dsp:cNvPr id="0" name=""/>
        <dsp:cNvSpPr/>
      </dsp:nvSpPr>
      <dsp:spPr>
        <a:xfrm>
          <a:off x="8912" y="0"/>
          <a:ext cx="2685647" cy="71437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bg1"/>
              </a:solidFill>
            </a:rPr>
            <a:t>Визиты зарубежных практикующих юристов </a:t>
          </a:r>
        </a:p>
      </dsp:txBody>
      <dsp:txXfrm>
        <a:off x="8912" y="2857505"/>
        <a:ext cx="2685647" cy="2857505"/>
      </dsp:txXfrm>
    </dsp:sp>
    <dsp:sp modelId="{A6064072-2189-42F4-A9B4-A27694334F83}">
      <dsp:nvSpPr>
        <dsp:cNvPr id="0" name=""/>
        <dsp:cNvSpPr/>
      </dsp:nvSpPr>
      <dsp:spPr>
        <a:xfrm>
          <a:off x="142888" y="428625"/>
          <a:ext cx="2378873" cy="237887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27FB0-94E0-47DF-A391-9E3628E8ED72}">
      <dsp:nvSpPr>
        <dsp:cNvPr id="0" name=""/>
        <dsp:cNvSpPr/>
      </dsp:nvSpPr>
      <dsp:spPr>
        <a:xfrm>
          <a:off x="2775129" y="0"/>
          <a:ext cx="2685647" cy="7143764"/>
        </a:xfrm>
        <a:prstGeom prst="roundRect">
          <a:avLst>
            <a:gd name="adj" fmla="val 10000"/>
          </a:avLst>
        </a:prstGeom>
        <a:solidFill>
          <a:srgbClr val="4BAC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1" kern="1200" dirty="0">
              <a:solidFill>
                <a:schemeClr val="bg1"/>
              </a:solidFill>
            </a:rPr>
            <a:t>Участие в международных конкурсах</a:t>
          </a:r>
        </a:p>
      </dsp:txBody>
      <dsp:txXfrm>
        <a:off x="2775129" y="2857505"/>
        <a:ext cx="2685647" cy="2857505"/>
      </dsp:txXfrm>
    </dsp:sp>
    <dsp:sp modelId="{FC65E77E-3AB3-48C6-B037-C44CAF768608}">
      <dsp:nvSpPr>
        <dsp:cNvPr id="0" name=""/>
        <dsp:cNvSpPr/>
      </dsp:nvSpPr>
      <dsp:spPr>
        <a:xfrm>
          <a:off x="2928516" y="428625"/>
          <a:ext cx="2378873" cy="23788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F28AF-D25B-424F-98A8-1851D0C67DE2}">
      <dsp:nvSpPr>
        <dsp:cNvPr id="0" name=""/>
        <dsp:cNvSpPr/>
      </dsp:nvSpPr>
      <dsp:spPr>
        <a:xfrm>
          <a:off x="5541345" y="0"/>
          <a:ext cx="3153271" cy="7143764"/>
        </a:xfrm>
        <a:prstGeom prst="roundRect">
          <a:avLst>
            <a:gd name="adj" fmla="val 10000"/>
          </a:avLst>
        </a:prstGeom>
        <a:solidFill>
          <a:srgbClr val="4BAC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3200" b="1" kern="1200" dirty="0">
              <a:solidFill>
                <a:schemeClr val="bg1"/>
              </a:solidFill>
            </a:rPr>
            <a:t>Международная мобильность:  (Швеция, США, Польша  и др.)</a:t>
          </a:r>
        </a:p>
      </dsp:txBody>
      <dsp:txXfrm>
        <a:off x="5541345" y="2857505"/>
        <a:ext cx="3153271" cy="2857505"/>
      </dsp:txXfrm>
    </dsp:sp>
    <dsp:sp modelId="{0C327E88-73AC-434C-AB02-743B8E6D372C}">
      <dsp:nvSpPr>
        <dsp:cNvPr id="0" name=""/>
        <dsp:cNvSpPr/>
      </dsp:nvSpPr>
      <dsp:spPr>
        <a:xfrm>
          <a:off x="5928545" y="428625"/>
          <a:ext cx="2378873" cy="237887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34E71-220C-4129-A17F-19327C222873}">
      <dsp:nvSpPr>
        <dsp:cNvPr id="0" name=""/>
        <dsp:cNvSpPr/>
      </dsp:nvSpPr>
      <dsp:spPr>
        <a:xfrm>
          <a:off x="8782599" y="0"/>
          <a:ext cx="2685647" cy="7143764"/>
        </a:xfrm>
        <a:prstGeom prst="roundRect">
          <a:avLst>
            <a:gd name="adj" fmla="val 10000"/>
          </a:avLst>
        </a:prstGeom>
        <a:solidFill>
          <a:srgbClr val="4BAC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</a:rPr>
            <a:t>Реализация международных проектов</a:t>
          </a:r>
        </a:p>
      </dsp:txBody>
      <dsp:txXfrm>
        <a:off x="8782599" y="2857505"/>
        <a:ext cx="2685647" cy="2857505"/>
      </dsp:txXfrm>
    </dsp:sp>
    <dsp:sp modelId="{19780336-EC16-47C3-B9C5-64F18F64D14C}">
      <dsp:nvSpPr>
        <dsp:cNvPr id="0" name=""/>
        <dsp:cNvSpPr/>
      </dsp:nvSpPr>
      <dsp:spPr>
        <a:xfrm>
          <a:off x="8928573" y="428625"/>
          <a:ext cx="2378873" cy="237887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1EBA4-544B-4144-A707-63CEA02F983E}">
      <dsp:nvSpPr>
        <dsp:cNvPr id="0" name=""/>
        <dsp:cNvSpPr/>
      </dsp:nvSpPr>
      <dsp:spPr>
        <a:xfrm>
          <a:off x="11541403" y="0"/>
          <a:ext cx="2685647" cy="7143764"/>
        </a:xfrm>
        <a:prstGeom prst="roundRect">
          <a:avLst>
            <a:gd name="adj" fmla="val 10000"/>
          </a:avLst>
        </a:prstGeom>
        <a:solidFill>
          <a:srgbClr val="4BAC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</a:rPr>
            <a:t>Участие в </a:t>
          </a:r>
          <a:r>
            <a:rPr lang="ru-RU" sz="3200" b="1" kern="1200" dirty="0" err="1">
              <a:solidFill>
                <a:schemeClr val="bg1"/>
              </a:solidFill>
            </a:rPr>
            <a:t>дебат</a:t>
          </a:r>
          <a:r>
            <a:rPr lang="ru-RU" sz="3200" b="1" kern="1200" dirty="0">
              <a:solidFill>
                <a:schemeClr val="bg1"/>
              </a:solidFill>
            </a:rPr>
            <a:t>- конкурсах</a:t>
          </a:r>
        </a:p>
      </dsp:txBody>
      <dsp:txXfrm>
        <a:off x="11541403" y="2857505"/>
        <a:ext cx="2685647" cy="2857505"/>
      </dsp:txXfrm>
    </dsp:sp>
    <dsp:sp modelId="{275CDAA1-9B59-45A1-91E0-3C1EE9EBDB30}">
      <dsp:nvSpPr>
        <dsp:cNvPr id="0" name=""/>
        <dsp:cNvSpPr/>
      </dsp:nvSpPr>
      <dsp:spPr>
        <a:xfrm>
          <a:off x="11694790" y="428625"/>
          <a:ext cx="2378873" cy="237887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36C06-817F-422F-BF75-DE63502D9A06}">
      <dsp:nvSpPr>
        <dsp:cNvPr id="0" name=""/>
        <dsp:cNvSpPr/>
      </dsp:nvSpPr>
      <dsp:spPr>
        <a:xfrm>
          <a:off x="14316532" y="0"/>
          <a:ext cx="2685647" cy="7143764"/>
        </a:xfrm>
        <a:prstGeom prst="roundRect">
          <a:avLst>
            <a:gd name="adj" fmla="val 10000"/>
          </a:avLst>
        </a:prstGeom>
        <a:solidFill>
          <a:srgbClr val="4BAC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bg1"/>
              </a:solidFill>
            </a:rPr>
            <a:t>И м</a:t>
          </a:r>
          <a:r>
            <a:rPr lang="ru-RU" sz="3200" b="1" kern="1200" dirty="0">
              <a:solidFill>
                <a:schemeClr val="bg1"/>
              </a:solidFill>
            </a:rPr>
            <a:t>ногое-многое другое</a:t>
          </a:r>
        </a:p>
      </dsp:txBody>
      <dsp:txXfrm>
        <a:off x="14316532" y="2857505"/>
        <a:ext cx="2685647" cy="2857505"/>
      </dsp:txXfrm>
    </dsp:sp>
    <dsp:sp modelId="{15F2A9C2-69F4-4779-9282-081DB6856E8D}">
      <dsp:nvSpPr>
        <dsp:cNvPr id="0" name=""/>
        <dsp:cNvSpPr/>
      </dsp:nvSpPr>
      <dsp:spPr>
        <a:xfrm>
          <a:off x="14461006" y="428625"/>
          <a:ext cx="2378873" cy="237887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F3F75-5A21-4D08-803F-DB0A0E5EB876}">
      <dsp:nvSpPr>
        <dsp:cNvPr id="0" name=""/>
        <dsp:cNvSpPr/>
      </dsp:nvSpPr>
      <dsp:spPr>
        <a:xfrm>
          <a:off x="680087" y="5715011"/>
          <a:ext cx="15642005" cy="1071564"/>
        </a:xfrm>
        <a:prstGeom prst="leftRightArrow">
          <a:avLst/>
        </a:prstGeom>
        <a:solidFill>
          <a:srgbClr val="2453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34F0A-B6AB-4F6B-B6DB-880964A936E9}">
      <dsp:nvSpPr>
        <dsp:cNvPr id="0" name=""/>
        <dsp:cNvSpPr/>
      </dsp:nvSpPr>
      <dsp:spPr>
        <a:xfrm rot="16200000">
          <a:off x="1358" y="2746"/>
          <a:ext cx="4550928" cy="4566538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tx1"/>
              </a:solidFill>
            </a:rPr>
            <a:t>Абитуриент  дневной и заочной формы обучения</a:t>
          </a:r>
        </a:p>
      </dsp:txBody>
      <dsp:txXfrm rot="5400000">
        <a:off x="-6447" y="1148283"/>
        <a:ext cx="3770126" cy="2275464"/>
      </dsp:txXfrm>
    </dsp:sp>
    <dsp:sp modelId="{86067FC7-93FF-4CB9-8E6B-147ADB5806CD}">
      <dsp:nvSpPr>
        <dsp:cNvPr id="0" name=""/>
        <dsp:cNvSpPr/>
      </dsp:nvSpPr>
      <dsp:spPr>
        <a:xfrm rot="5400000">
          <a:off x="6663479" y="5318"/>
          <a:ext cx="4550928" cy="4561395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tx1"/>
              </a:solidFill>
            </a:rPr>
            <a:t>Абитуриент заочной сокращенной формы обучения</a:t>
          </a:r>
        </a:p>
      </dsp:txBody>
      <dsp:txXfrm rot="-5400000">
        <a:off x="7454658" y="1148283"/>
        <a:ext cx="3764983" cy="2275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77974-7A23-4B19-B73E-D7EDA6456C87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C4C3A-E6BD-48D9-914D-D60F9F2BD2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C4C3A-E6BD-48D9-914D-D60F9F2BD23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uf@vsu.b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2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microsoft.com/office/2007/relationships/diagramDrawing" Target="../diagrams/drawing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11.xm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31453"/>
            <a:ext cx="18288000" cy="5245500"/>
            <a:chOff x="0" y="0"/>
            <a:chExt cx="6186311" cy="1774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74404"/>
            </a:xfrm>
            <a:custGeom>
              <a:avLst/>
              <a:gdLst/>
              <a:ahLst/>
              <a:cxnLst/>
              <a:rect l="l" t="t" r="r" b="b"/>
              <a:pathLst>
                <a:path w="6186311" h="1774404">
                  <a:moveTo>
                    <a:pt x="0" y="0"/>
                  </a:moveTo>
                  <a:lnTo>
                    <a:pt x="6186311" y="0"/>
                  </a:lnTo>
                  <a:lnTo>
                    <a:pt x="6186311" y="1774404"/>
                  </a:lnTo>
                  <a:lnTo>
                    <a:pt x="0" y="1774404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77573" y="1529481"/>
            <a:ext cx="8436630" cy="8167971"/>
            <a:chOff x="-2540" y="-254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6459" t="9399" r="18453" b="10965"/>
          <a:stretch>
            <a:fillRect/>
          </a:stretch>
        </p:blipFill>
        <p:spPr>
          <a:xfrm>
            <a:off x="153399" y="2031827"/>
            <a:ext cx="7489128" cy="70447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2592" y="279736"/>
            <a:ext cx="3663406" cy="23995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35666" y="3405170"/>
            <a:ext cx="10752556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>
                <a:solidFill>
                  <a:schemeClr val="bg1">
                    <a:lumMod val="95000"/>
                  </a:schemeClr>
                </a:solidFill>
              </a:rPr>
              <a:t>ЮРИДИЧЕСКИЙ</a:t>
            </a:r>
          </a:p>
          <a:p>
            <a:r>
              <a:rPr lang="ru-RU" sz="16000" b="1" dirty="0">
                <a:solidFill>
                  <a:schemeClr val="bg1">
                    <a:lumMod val="95000"/>
                  </a:schemeClr>
                </a:solidFill>
              </a:rPr>
              <a:t>ФАКУЛЬТЕТ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04188" y="891976"/>
            <a:ext cx="14412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СРОКИ  ОБУЧЕНИЯ </a:t>
            </a:r>
            <a:endParaRPr lang="ru-RU" sz="4400" b="1" dirty="0"/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3320388949"/>
              </p:ext>
            </p:extLst>
          </p:nvPr>
        </p:nvGraphicFramePr>
        <p:xfrm>
          <a:off x="785754" y="3190174"/>
          <a:ext cx="16002111" cy="641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116243" y="-2038333"/>
            <a:ext cx="14232486" cy="12325333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9" name="TextBox 8"/>
          <p:cNvSpPr txBox="1"/>
          <p:nvPr/>
        </p:nvSpPr>
        <p:spPr>
          <a:xfrm>
            <a:off x="6929422" y="357154"/>
            <a:ext cx="10930014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</a:rPr>
              <a:t>Учебный процесс на </a:t>
            </a:r>
            <a:r>
              <a:rPr lang="ru-RU" sz="7200" b="1" dirty="0" err="1" smtClean="0">
                <a:solidFill>
                  <a:schemeClr val="accent6">
                    <a:lumMod val="75000"/>
                  </a:schemeClr>
                </a:solidFill>
              </a:rPr>
              <a:t>юрфаке</a:t>
            </a:r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</a:rPr>
              <a:t>  осуществляют:</a:t>
            </a:r>
          </a:p>
          <a:p>
            <a:pPr algn="just">
              <a:buFont typeface="Wingdings" pitchFamily="2" charset="2"/>
              <a:buChar char="q"/>
            </a:pPr>
            <a:r>
              <a:rPr lang="ru-RU" sz="6600" b="1" dirty="0" smtClean="0">
                <a:solidFill>
                  <a:srgbClr val="245392"/>
                </a:solidFill>
              </a:rPr>
              <a:t>Кафедра </a:t>
            </a:r>
            <a:r>
              <a:rPr lang="ru-RU" sz="6600" b="1" dirty="0">
                <a:solidFill>
                  <a:srgbClr val="245392"/>
                </a:solidFill>
              </a:rPr>
              <a:t>истории и теории права</a:t>
            </a:r>
          </a:p>
          <a:p>
            <a:pPr algn="just">
              <a:buFont typeface="Wingdings" pitchFamily="2" charset="2"/>
              <a:buChar char="q"/>
            </a:pPr>
            <a:r>
              <a:rPr lang="ru-RU" sz="6600" b="1" dirty="0">
                <a:solidFill>
                  <a:srgbClr val="245392"/>
                </a:solidFill>
              </a:rPr>
              <a:t> Кафедра гражданского права и гражданского процесса</a:t>
            </a:r>
          </a:p>
          <a:p>
            <a:pPr algn="just">
              <a:buFont typeface="Wingdings" pitchFamily="2" charset="2"/>
              <a:buChar char="q"/>
            </a:pPr>
            <a:r>
              <a:rPr lang="ru-RU" sz="6600" b="1" dirty="0">
                <a:solidFill>
                  <a:srgbClr val="245392"/>
                </a:solidFill>
              </a:rPr>
              <a:t> Кафедра уголовного права и уголовного    процесса </a:t>
            </a:r>
          </a:p>
          <a:p>
            <a:endParaRPr lang="ru-RU" b="1" dirty="0"/>
          </a:p>
        </p:txBody>
      </p:sp>
      <p:pic>
        <p:nvPicPr>
          <p:cNvPr id="36868" name="Picture 4" descr="http://s15.dibi.ru/samara/pic_800_600/33440879/2c521fe911129fec7460f7096358263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7040" y="2413854"/>
            <a:ext cx="6687679" cy="5459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3046136" y="760196"/>
            <a:ext cx="162038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ФИЛИАЛЫ КАФЕДР</a:t>
            </a:r>
          </a:p>
          <a:p>
            <a:r>
              <a:rPr lang="ru-RU" sz="5400" b="1" dirty="0">
                <a:solidFill>
                  <a:schemeClr val="bg1"/>
                </a:solidFill>
              </a:rPr>
              <a:t>ЮРИДИЧЕСКОГО ФАКУЛЬТЕТА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72960" y="2799246"/>
            <a:ext cx="50720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в Экономическом суде Витебской области </a:t>
            </a:r>
          </a:p>
        </p:txBody>
      </p:sp>
      <p:pic>
        <p:nvPicPr>
          <p:cNvPr id="1026" name="Picture 2" descr="Экон%20су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668" y="4836567"/>
            <a:ext cx="7429488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8858248" y="2796204"/>
            <a:ext cx="77867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в Управлении Следственного комитета Республики Беларусь по Витебской области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20909" y="4836567"/>
            <a:ext cx="6929486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3102064" y="671989"/>
            <a:ext cx="13787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КРИМИНАЛИСТИЧЕСКИЕ   ЛАБОРАТОРИИ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E4C569F-4E5A-434E-92EC-EF0F123176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688" y="3714739"/>
            <a:ext cx="4393102" cy="33128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21DBEA6-094B-4F17-8945-962340949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602" y="3047790"/>
            <a:ext cx="5697370" cy="67332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D9BC08E-1816-4469-8F58-802BC11DD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472" y="4821845"/>
            <a:ext cx="5368680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3071770" y="1044612"/>
            <a:ext cx="132160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КРИМИНАЛИСТИЧЕСКИЙ ПОЛИГОН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9174565-18AA-4E52-9218-ED23805B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248"/>
          <a:stretch/>
        </p:blipFill>
        <p:spPr>
          <a:xfrm>
            <a:off x="5929290" y="4250525"/>
            <a:ext cx="4429156" cy="49292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E8C71A4-61EA-4E87-9447-EED9ED823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814" y="3458328"/>
            <a:ext cx="6312050" cy="62049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A33ADFE-4E2F-4424-B79E-85084C395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64" y="3428988"/>
            <a:ext cx="5250358" cy="620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3071770" y="1044612"/>
            <a:ext cx="132160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</a:rPr>
              <a:t>ШКОЛА  ЮНЫХ КРИМИНАЛИСТОВ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714608"/>
            <a:ext cx="172164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245392"/>
                </a:solidFill>
              </a:rPr>
              <a:t>       Учащимся  7–11 </a:t>
            </a:r>
            <a:r>
              <a:rPr lang="ru-RU" sz="6600" b="1" dirty="0" smtClean="0">
                <a:solidFill>
                  <a:srgbClr val="245392"/>
                </a:solidFill>
              </a:rPr>
              <a:t>классов приоткрываются тайны криминалистической сущности процессов </a:t>
            </a:r>
            <a:r>
              <a:rPr lang="ru-RU" sz="6600" b="1" dirty="0" smtClean="0">
                <a:solidFill>
                  <a:srgbClr val="245392"/>
                </a:solidFill>
              </a:rPr>
              <a:t> фотосъемки</a:t>
            </a:r>
            <a:r>
              <a:rPr lang="ru-RU" sz="6600" b="1" dirty="0" smtClean="0">
                <a:solidFill>
                  <a:srgbClr val="245392"/>
                </a:solidFill>
              </a:rPr>
              <a:t>, видеозаписи мест преступлений и многое другое</a:t>
            </a:r>
            <a:endParaRPr lang="ru-RU" sz="6600" dirty="0">
              <a:solidFill>
                <a:srgbClr val="245392"/>
              </a:solidFill>
            </a:endParaRPr>
          </a:p>
        </p:txBody>
      </p:sp>
      <p:pic>
        <p:nvPicPr>
          <p:cNvPr id="20" name="Picture 2" descr="DSC021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86574"/>
            <a:ext cx="3929058" cy="350042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857720" y="7072326"/>
            <a:ext cx="110728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245392"/>
                </a:solidFill>
              </a:rPr>
              <a:t>Записаться в школу юных криминалистов можно по телефону </a:t>
            </a:r>
            <a:r>
              <a:rPr lang="ru-RU" sz="6000" b="1" dirty="0" smtClean="0">
                <a:solidFill>
                  <a:srgbClr val="245392"/>
                </a:solidFill>
              </a:rPr>
              <a:t>+ </a:t>
            </a:r>
            <a:r>
              <a:rPr lang="ru-RU" sz="6000" b="1" dirty="0" smtClean="0">
                <a:solidFill>
                  <a:srgbClr val="245392"/>
                </a:solidFill>
              </a:rPr>
              <a:t>375(29)7187026</a:t>
            </a:r>
            <a:endParaRPr lang="ru-RU" sz="6000" b="1" dirty="0" smtClean="0">
              <a:solidFill>
                <a:srgbClr val="245392"/>
              </a:solidFill>
            </a:endParaRPr>
          </a:p>
          <a:p>
            <a:endParaRPr lang="ru-RU" sz="6000" dirty="0">
              <a:solidFill>
                <a:srgbClr val="24539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3023320" y="676256"/>
            <a:ext cx="1591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ЛАБОРАТОРИЯ</a:t>
            </a:r>
          </a:p>
          <a:p>
            <a:r>
              <a:rPr lang="ru-RU" sz="6000" b="1" dirty="0">
                <a:solidFill>
                  <a:schemeClr val="bg1"/>
                </a:solidFill>
              </a:rPr>
              <a:t>ПРАВОВОГО ИНФОРМИРОВАНИЯ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4" descr="https://www.vsu.by/images/phocagallery/news/2020/04/10/3%D0%9B%D0%B0%D0%B1%D0%BE%D1%80%D0%B0%D1%82%D0%BE%D1%80%D0%B8%D1%8F%D0%9F%D1%80%D0%B0%D0%B2%D0%BE%D0%B2%D0%BE%D0%B3%D0%BE%D0%98%D0%BD%D1%84%D0%BE%D1%80%D0%BC%D0%B8%D1%80%D0%BE%D0%B2%D0%B0%D0%BD%D0%B8%D1%8F/B49CnLUkXr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821" y="3775348"/>
            <a:ext cx="7875724" cy="5644280"/>
          </a:xfrm>
          <a:prstGeom prst="rect">
            <a:avLst/>
          </a:prstGeom>
          <a:noFill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5"/>
          <a:srcRect b="22436"/>
          <a:stretch/>
        </p:blipFill>
        <p:spPr bwMode="auto">
          <a:xfrm>
            <a:off x="8588649" y="3559324"/>
            <a:ext cx="8280920" cy="585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C:\Documents and Settings\PutovaNV\Рабочий стол\DSC_56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022" y="3461614"/>
            <a:ext cx="8442514" cy="5485756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4562" y="3461614"/>
            <a:ext cx="7445036" cy="548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3027941" y="685512"/>
            <a:ext cx="132160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900" b="1" dirty="0">
                <a:solidFill>
                  <a:schemeClr val="bg1"/>
                </a:solidFill>
              </a:rPr>
              <a:t>ПРАКТИКООРИЕНТИРОВАННОЕ  ОБУЧЕНИЕ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428692" y="78578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23320" y="1069892"/>
            <a:ext cx="140017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МЕЖДУНАРОДНЫЕ КОНФЕРЕНЦИИ</a:t>
            </a:r>
          </a:p>
        </p:txBody>
      </p:sp>
      <p:pic>
        <p:nvPicPr>
          <p:cNvPr id="21" name="Picture 4" descr="E:\IMG_30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3999" y="3859756"/>
            <a:ext cx="7690595" cy="5641462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2425DA2-ACB5-44DB-9AFF-4BF92509F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09" t="11357" r="3081"/>
          <a:stretch/>
        </p:blipFill>
        <p:spPr>
          <a:xfrm>
            <a:off x="503040" y="3859755"/>
            <a:ext cx="8208912" cy="5655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C:\Documents and Settings\PutovaNV\Рабочий стол\photo_2019-12-05_12-46-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00" y="3245319"/>
            <a:ext cx="8386200" cy="6429420"/>
          </a:xfrm>
          <a:prstGeom prst="rect">
            <a:avLst/>
          </a:prstGeom>
          <a:noFill/>
        </p:spPr>
      </p:pic>
      <p:pic>
        <p:nvPicPr>
          <p:cNvPr id="19" name="Picture 5" descr="E:\IMG_4499-m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0516" y="3245319"/>
            <a:ext cx="7786742" cy="642942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143931" y="1021668"/>
            <a:ext cx="12715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СЕМИНАРЫ И КРУГЛЫЕ СТОЛЫ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254300"/>
            <a:ext cx="10287000" cy="1778400"/>
            <a:chOff x="0" y="0"/>
            <a:chExt cx="3479800" cy="601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96595" y="6429375"/>
            <a:ext cx="6532610" cy="5657850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479900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6459" t="9399" r="18453" b="10965"/>
          <a:stretch>
            <a:fillRect/>
          </a:stretch>
        </p:blipFill>
        <p:spPr>
          <a:xfrm>
            <a:off x="304800" y="7218648"/>
            <a:ext cx="2341529" cy="2300904"/>
          </a:xfrm>
          <a:prstGeom prst="rect">
            <a:avLst/>
          </a:prstGeom>
        </p:spPr>
      </p:pic>
      <p:pic>
        <p:nvPicPr>
          <p:cNvPr id="10" name="Picture 9" descr="SNC18979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28" y="1714476"/>
            <a:ext cx="3786214" cy="485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786546" y="642906"/>
            <a:ext cx="10477240" cy="1148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 smtClean="0"/>
              <a:t>       Юридический факультет образован  в октябре 1998 года.</a:t>
            </a:r>
          </a:p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Декан 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>юридического факультета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7200" b="1" dirty="0">
                <a:solidFill>
                  <a:schemeClr val="tx2">
                    <a:lumMod val="75000"/>
                  </a:schemeClr>
                </a:solidFill>
              </a:rPr>
              <a:t>БОЧКОВ АЛЕКСАНДР АЛЕКСАНДРОВИЧ</a:t>
            </a:r>
          </a:p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  <a:p>
            <a:pPr algn="ctr"/>
            <a:r>
              <a:rPr lang="ru-RU" sz="2800" b="1" dirty="0">
                <a:solidFill>
                  <a:schemeClr val="tx2"/>
                </a:solidFill>
              </a:rPr>
              <a:t>г. </a:t>
            </a:r>
            <a:r>
              <a:rPr lang="ru-RU" sz="3600" b="1" dirty="0">
                <a:solidFill>
                  <a:srgbClr val="FFC000"/>
                </a:solidFill>
              </a:rPr>
              <a:t>Витебск, </a:t>
            </a:r>
            <a:r>
              <a:rPr lang="ru-RU" sz="3600" b="1" dirty="0" err="1">
                <a:solidFill>
                  <a:srgbClr val="FFC000"/>
                </a:solidFill>
              </a:rPr>
              <a:t>пр-т</a:t>
            </a:r>
            <a:r>
              <a:rPr lang="ru-RU" sz="3600" b="1" dirty="0">
                <a:solidFill>
                  <a:srgbClr val="FFC000"/>
                </a:solidFill>
              </a:rPr>
              <a:t> Московский, 33, </a:t>
            </a:r>
            <a:r>
              <a:rPr lang="ru-RU" sz="3600" b="1" dirty="0" err="1">
                <a:solidFill>
                  <a:srgbClr val="FFC000"/>
                </a:solidFill>
              </a:rPr>
              <a:t>каб</a:t>
            </a:r>
            <a:r>
              <a:rPr lang="ru-RU" sz="3600" b="1" dirty="0">
                <a:solidFill>
                  <a:srgbClr val="FFC000"/>
                </a:solidFill>
              </a:rPr>
              <a:t>. 329</a:t>
            </a:r>
            <a:endParaRPr lang="ru-RU" sz="3600" b="1" dirty="0">
              <a:solidFill>
                <a:srgbClr val="FFC000"/>
              </a:solidFill>
              <a:latin typeface="Arial" pitchFamily="34" charset="0"/>
            </a:endParaRPr>
          </a:p>
          <a:p>
            <a:pPr algn="ctr"/>
            <a:r>
              <a:rPr lang="ru-RU" sz="3600" b="1" dirty="0">
                <a:solidFill>
                  <a:srgbClr val="FFC000"/>
                </a:solidFill>
              </a:rPr>
              <a:t>телефон (8-0212)-</a:t>
            </a:r>
            <a:r>
              <a:rPr lang="ru-RU" sz="3600" b="1" dirty="0" smtClean="0">
                <a:solidFill>
                  <a:srgbClr val="FFC000"/>
                </a:solidFill>
              </a:rPr>
              <a:t>428361</a:t>
            </a:r>
          </a:p>
          <a:p>
            <a:pPr algn="ctr"/>
            <a:endParaRPr lang="ru-RU" sz="3600" b="1" dirty="0">
              <a:solidFill>
                <a:srgbClr val="FFC000"/>
              </a:solidFill>
            </a:endParaRPr>
          </a:p>
          <a:p>
            <a:pPr algn="ctr"/>
            <a:r>
              <a:rPr lang="en-US" sz="4400" b="1" dirty="0">
                <a:solidFill>
                  <a:srgbClr val="FFC000"/>
                </a:solidFill>
                <a:hlinkClick r:id="rId4"/>
              </a:rPr>
              <a:t>E-mail: uf@vsu.by</a:t>
            </a:r>
            <a:r>
              <a:rPr lang="ru-RU" sz="4400" b="1" dirty="0">
                <a:solidFill>
                  <a:srgbClr val="FFC000"/>
                </a:solidFill>
                <a:hlinkClick r:id="rId4"/>
              </a:rPr>
              <a:t> </a:t>
            </a:r>
          </a:p>
          <a:p>
            <a:pPr algn="ctr"/>
            <a:endParaRPr lang="ru-RU" sz="4400" b="1" dirty="0"/>
          </a:p>
          <a:p>
            <a:pPr algn="ctr"/>
            <a:endParaRPr lang="ru-RU" sz="4400" b="1" dirty="0"/>
          </a:p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трелка вниз 25"/>
          <p:cNvSpPr/>
          <p:nvPr/>
        </p:nvSpPr>
        <p:spPr>
          <a:xfrm rot="5400000">
            <a:off x="7417525" y="3062671"/>
            <a:ext cx="572630" cy="2448272"/>
          </a:xfrm>
          <a:prstGeom prst="downArrow">
            <a:avLst/>
          </a:prstGeom>
          <a:solidFill>
            <a:srgbClr val="245392"/>
          </a:solidFill>
          <a:ln>
            <a:noFill/>
          </a:ln>
          <a:effectLst>
            <a:outerShdw blurRad="50800" dist="165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07489" y="918674"/>
            <a:ext cx="127159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</a:rPr>
              <a:t>НОВЫЕ ТЕХНОЛОГИИ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5744" y="3143236"/>
            <a:ext cx="5929354" cy="4449106"/>
          </a:xfrm>
          <a:prstGeom prst="roundRect">
            <a:avLst/>
          </a:prstGeom>
          <a:solidFill>
            <a:schemeClr val="tx2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 sz="3000" b="1" dirty="0">
              <a:solidFill>
                <a:srgbClr val="245392"/>
              </a:solidFill>
            </a:endParaRPr>
          </a:p>
          <a:p>
            <a:pPr algn="ctr"/>
            <a:endParaRPr lang="ru-RU" sz="3000" b="1" dirty="0">
              <a:solidFill>
                <a:srgbClr val="245392"/>
              </a:solidFill>
            </a:endParaRPr>
          </a:p>
          <a:p>
            <a:pPr algn="ctr"/>
            <a:endParaRPr lang="ru-RU" sz="3000" b="1" dirty="0">
              <a:solidFill>
                <a:srgbClr val="245392"/>
              </a:solidFill>
            </a:endParaRPr>
          </a:p>
          <a:p>
            <a:pPr algn="ctr"/>
            <a:endParaRPr lang="ru-RU" sz="3000" b="1" dirty="0">
              <a:solidFill>
                <a:srgbClr val="245392"/>
              </a:solidFill>
            </a:endParaRPr>
          </a:p>
          <a:p>
            <a:pPr algn="ctr"/>
            <a:endParaRPr lang="ru-RU" sz="3000" b="1" dirty="0">
              <a:solidFill>
                <a:srgbClr val="245392"/>
              </a:solidFill>
            </a:endParaRPr>
          </a:p>
          <a:p>
            <a:pPr algn="ctr"/>
            <a:endParaRPr lang="ru-RU" sz="3000" b="1" dirty="0">
              <a:solidFill>
                <a:srgbClr val="245392"/>
              </a:solidFill>
            </a:endParaRPr>
          </a:p>
          <a:p>
            <a:pPr algn="ctr"/>
            <a:endParaRPr lang="ru-RU" sz="3000" b="1" dirty="0">
              <a:solidFill>
                <a:srgbClr val="245392"/>
              </a:solidFill>
            </a:endParaRPr>
          </a:p>
          <a:p>
            <a:pPr algn="ctr"/>
            <a:endParaRPr lang="ru-RU" sz="3000" b="1" dirty="0">
              <a:solidFill>
                <a:srgbClr val="245392"/>
              </a:solidFill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</a:rPr>
              <a:t>VR-</a:t>
            </a:r>
            <a:r>
              <a:rPr lang="ru-RU" sz="3000" b="1" dirty="0">
                <a:solidFill>
                  <a:schemeClr val="bg1"/>
                </a:solidFill>
              </a:rPr>
              <a:t>ВИДЕО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9179156" y="4474677"/>
            <a:ext cx="572630" cy="1673481"/>
          </a:xfrm>
          <a:prstGeom prst="downArrow">
            <a:avLst/>
          </a:prstGeom>
          <a:solidFill>
            <a:srgbClr val="245392"/>
          </a:solidFill>
          <a:ln>
            <a:noFill/>
          </a:ln>
          <a:effectLst>
            <a:outerShdw blurRad="50800" dist="165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715108" y="6215070"/>
            <a:ext cx="5500726" cy="3706980"/>
          </a:xfrm>
          <a:prstGeom prst="roundRect">
            <a:avLst/>
          </a:prstGeom>
          <a:solidFill>
            <a:schemeClr val="tx2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ТЕСТЫ В СТИЛЕ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ВИЗУАЛЬНЫХ НОВЕЛЛ</a:t>
            </a:r>
          </a:p>
        </p:txBody>
      </p:sp>
      <p:sp>
        <p:nvSpPr>
          <p:cNvPr id="24" name="Стрелка вниз 23"/>
          <p:cNvSpPr/>
          <p:nvPr/>
        </p:nvSpPr>
        <p:spPr>
          <a:xfrm rot="16200000">
            <a:off x="10817600" y="3174332"/>
            <a:ext cx="572630" cy="2223843"/>
          </a:xfrm>
          <a:prstGeom prst="downArrow">
            <a:avLst/>
          </a:prstGeom>
          <a:solidFill>
            <a:srgbClr val="245392"/>
          </a:solidFill>
          <a:ln>
            <a:noFill/>
          </a:ln>
          <a:effectLst>
            <a:outerShdw blurRad="50800" dist="165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63" y="6643698"/>
            <a:ext cx="4000529" cy="2143140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12358710" y="3143236"/>
            <a:ext cx="5543546" cy="4000528"/>
          </a:xfrm>
          <a:prstGeom prst="roundRect">
            <a:avLst/>
          </a:prstGeom>
          <a:solidFill>
            <a:schemeClr val="tx2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</a:rPr>
              <a:t>QR-</a:t>
            </a:r>
            <a:r>
              <a:rPr lang="ru-RU" sz="3000" b="1" dirty="0">
                <a:solidFill>
                  <a:schemeClr val="bg1"/>
                </a:solidFill>
              </a:rPr>
              <a:t>КОДЫ</a:t>
            </a:r>
          </a:p>
        </p:txBody>
      </p:sp>
      <p:sp>
        <p:nvSpPr>
          <p:cNvPr id="21" name="Овал 20"/>
          <p:cNvSpPr/>
          <p:nvPr/>
        </p:nvSpPr>
        <p:spPr>
          <a:xfrm>
            <a:off x="8598881" y="3608744"/>
            <a:ext cx="1600200" cy="1314450"/>
          </a:xfrm>
          <a:prstGeom prst="ellipse">
            <a:avLst/>
          </a:prstGeom>
          <a:solidFill>
            <a:srgbClr val="245392"/>
          </a:solidFill>
          <a:ln>
            <a:noFill/>
          </a:ln>
          <a:effectLst>
            <a:outerShdw blurRad="50800" dist="165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624" y="3590732"/>
            <a:ext cx="4357718" cy="2577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sun9-68.userapi.com/c856520/v856520075/10f2d5/jaYkcnx424o.jpg">
            <a:extLst>
              <a:ext uri="{FF2B5EF4-FFF2-40B4-BE49-F238E27FC236}">
                <a16:creationId xmlns="" xmlns:a16="http://schemas.microsoft.com/office/drawing/2014/main" id="{BB835899-9BE4-4237-80EC-75CC7B78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20" y="3609422"/>
            <a:ext cx="4939570" cy="3294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642906"/>
            <a:ext cx="18288000" cy="3643338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396865" y="1228817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28894" y="857220"/>
            <a:ext cx="153591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</a:rPr>
              <a:t>ЮРФАК также ПРИГЛАШАЕТ  получить высшее </a:t>
            </a:r>
            <a:r>
              <a:rPr lang="ru-RU" sz="4800" b="1" dirty="0">
                <a:solidFill>
                  <a:schemeClr val="bg1"/>
                </a:solidFill>
              </a:rPr>
              <a:t>образование </a:t>
            </a:r>
            <a:r>
              <a:rPr lang="en-US" sz="4800" b="1" dirty="0">
                <a:solidFill>
                  <a:schemeClr val="bg1"/>
                </a:solidFill>
              </a:rPr>
              <a:t>II </a:t>
            </a:r>
            <a:r>
              <a:rPr lang="ru-RU" sz="4800" b="1" dirty="0">
                <a:solidFill>
                  <a:schemeClr val="bg1"/>
                </a:solidFill>
              </a:rPr>
              <a:t>ступени (МАГИСТРАТУРА</a:t>
            </a:r>
            <a:r>
              <a:rPr lang="ru-RU" sz="4800" b="1" dirty="0" smtClean="0">
                <a:solidFill>
                  <a:schemeClr val="bg1"/>
                </a:solidFill>
              </a:rPr>
              <a:t>)</a:t>
            </a:r>
            <a:endParaRPr lang="ru-RU" sz="4800" b="1" dirty="0">
              <a:solidFill>
                <a:schemeClr val="bg1"/>
              </a:solidFill>
            </a:endParaRPr>
          </a:p>
          <a:p>
            <a:r>
              <a:rPr lang="ru-RU" sz="4800" b="1" dirty="0">
                <a:solidFill>
                  <a:schemeClr val="bg1"/>
                </a:solidFill>
              </a:rPr>
              <a:t>Специальность «Юриспруденция»</a:t>
            </a:r>
          </a:p>
          <a:p>
            <a:r>
              <a:rPr lang="ru-RU" sz="4800" b="1" dirty="0">
                <a:solidFill>
                  <a:schemeClr val="bg1"/>
                </a:solidFill>
              </a:rPr>
              <a:t>Академическая степень «Магистр юридических наук»</a:t>
            </a:r>
          </a:p>
          <a:p>
            <a:endParaRPr lang="ru-RU" sz="4800" b="1" dirty="0">
              <a:solidFill>
                <a:schemeClr val="bg1"/>
              </a:solidFill>
            </a:endParaRPr>
          </a:p>
          <a:p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57918" y="5130451"/>
            <a:ext cx="10715699" cy="16561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5400" b="1" dirty="0">
                <a:solidFill>
                  <a:srgbClr val="002060"/>
                </a:solidFill>
              </a:rPr>
              <a:t>ДНЕВНАЯ  ФОРМА – 1 ГОД</a:t>
            </a:r>
            <a:endParaRPr lang="ru-RU" sz="5400" b="1" kern="1200" dirty="0">
              <a:solidFill>
                <a:srgbClr val="002060"/>
              </a:solidFill>
            </a:endParaRPr>
          </a:p>
        </p:txBody>
      </p:sp>
      <p:grpSp>
        <p:nvGrpSpPr>
          <p:cNvPr id="13" name="Группа 26"/>
          <p:cNvGrpSpPr/>
          <p:nvPr/>
        </p:nvGrpSpPr>
        <p:grpSpPr>
          <a:xfrm>
            <a:off x="6357918" y="7143764"/>
            <a:ext cx="10715700" cy="2000264"/>
            <a:chOff x="1466349" y="600511"/>
            <a:chExt cx="10715700" cy="35719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252167" y="1672045"/>
              <a:ext cx="7729111" cy="208313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1466349" y="600511"/>
              <a:ext cx="10715700" cy="35719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400" b="1" dirty="0">
                  <a:solidFill>
                    <a:srgbClr val="002060"/>
                  </a:solidFill>
                </a:rPr>
                <a:t>ЗАОЧНАЯ  ФОРМА – 1,5 ГОДА</a:t>
              </a:r>
            </a:p>
          </p:txBody>
        </p:sp>
      </p:grpSp>
      <p:pic>
        <p:nvPicPr>
          <p:cNvPr id="24578" name="Picture 2" descr="https://www.lada.kz/uploads/posts/2018-01/1516003645_img_67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64" y="4714873"/>
            <a:ext cx="5643602" cy="4857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14344"/>
            <a:ext cx="18288000" cy="2643206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316627" y="885495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716428" y="-785854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91172" y="968470"/>
            <a:ext cx="15725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CFFFF"/>
                </a:solidFill>
              </a:rPr>
              <a:t>УСТНЫЙ ВСТУПИТЕЛЬНЫЙ  </a:t>
            </a:r>
            <a:r>
              <a:rPr lang="ru-RU" sz="5400" b="1" dirty="0">
                <a:solidFill>
                  <a:srgbClr val="CCFFFF"/>
                </a:solidFill>
              </a:rPr>
              <a:t>ЭКЗАМЕН </a:t>
            </a:r>
            <a:r>
              <a:rPr lang="ru-RU" sz="5400" b="1" dirty="0" smtClean="0">
                <a:solidFill>
                  <a:schemeClr val="bg1"/>
                </a:solidFill>
              </a:rPr>
              <a:t>в магистратуру  содержит </a:t>
            </a:r>
            <a:r>
              <a:rPr lang="ru-RU" sz="5400" b="1" dirty="0">
                <a:solidFill>
                  <a:schemeClr val="bg1"/>
                </a:solidFill>
              </a:rPr>
              <a:t>вопросы следующих дисциплин: </a:t>
            </a: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3841059321"/>
              </p:ext>
            </p:extLst>
          </p:nvPr>
        </p:nvGraphicFramePr>
        <p:xfrm>
          <a:off x="1857324" y="3741536"/>
          <a:ext cx="14573352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716428" y="-428664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" y="714344"/>
            <a:ext cx="18288000" cy="1963485"/>
            <a:chOff x="128881" y="-14278"/>
            <a:chExt cx="6186311" cy="664191"/>
          </a:xfrm>
        </p:grpSpPr>
        <p:sp>
          <p:nvSpPr>
            <p:cNvPr id="7" name="Freeform 7"/>
            <p:cNvSpPr/>
            <p:nvPr/>
          </p:nvSpPr>
          <p:spPr>
            <a:xfrm>
              <a:off x="128881" y="-14278"/>
              <a:ext cx="6186311" cy="664191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  <p:txBody>
            <a:bodyPr/>
            <a:lstStyle/>
            <a:p>
              <a:pPr algn="ctr"/>
              <a:r>
                <a:rPr lang="ru-RU" sz="6000" b="1" dirty="0">
                  <a:solidFill>
                    <a:schemeClr val="bg1"/>
                  </a:solidFill>
                </a:rPr>
                <a:t>СТУДЕНЧЕСКИЙ КЛУБ</a:t>
              </a:r>
            </a:p>
            <a:p>
              <a:pPr algn="ctr"/>
              <a:r>
                <a:rPr lang="ru-RU" sz="6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«ERGA OMNES» </a:t>
              </a:r>
              <a:endParaRPr lang="ru-RU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791072" y="660103"/>
            <a:ext cx="2108548" cy="207196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="" xmlns:p14="http://schemas.microsoft.com/office/powerpoint/2010/main" val="227049593"/>
              </p:ext>
            </p:extLst>
          </p:nvPr>
        </p:nvGraphicFramePr>
        <p:xfrm>
          <a:off x="0" y="3143236"/>
          <a:ext cx="17359306" cy="7143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6">
            <a:extLst>
              <a:ext uri="{FF2B5EF4-FFF2-40B4-BE49-F238E27FC236}">
                <a16:creationId xmlns="" xmlns:a16="http://schemas.microsoft.com/office/drawing/2014/main" id="{9FC9ED35-A732-4FB1-9568-5BD5B8AAF01C}"/>
              </a:ext>
            </a:extLst>
          </p:cNvPr>
          <p:cNvGrpSpPr/>
          <p:nvPr/>
        </p:nvGrpSpPr>
        <p:grpSpPr>
          <a:xfrm>
            <a:off x="-1" y="714344"/>
            <a:ext cx="18288000" cy="1963485"/>
            <a:chOff x="128881" y="-14278"/>
            <a:chExt cx="6186311" cy="664191"/>
          </a:xfrm>
        </p:grpSpPr>
        <p:sp>
          <p:nvSpPr>
            <p:cNvPr id="22" name="Freeform 7">
              <a:extLst>
                <a:ext uri="{FF2B5EF4-FFF2-40B4-BE49-F238E27FC236}">
                  <a16:creationId xmlns="" xmlns:a16="http://schemas.microsoft.com/office/drawing/2014/main" id="{69337093-4FF7-4612-B93D-BDC8D8CE0506}"/>
                </a:ext>
              </a:extLst>
            </p:cNvPr>
            <p:cNvSpPr/>
            <p:nvPr/>
          </p:nvSpPr>
          <p:spPr>
            <a:xfrm>
              <a:off x="128881" y="-14278"/>
              <a:ext cx="6186311" cy="664191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  <p:txBody>
            <a:bodyPr/>
            <a:lstStyle/>
            <a:p>
              <a:pPr algn="ctr"/>
              <a:r>
                <a:rPr lang="ru-RU" sz="6000" b="1" dirty="0">
                  <a:solidFill>
                    <a:schemeClr val="bg1"/>
                  </a:solidFill>
                </a:rPr>
                <a:t>СТУДЕНЧЕСКИЙ КЛУБ</a:t>
              </a:r>
            </a:p>
            <a:p>
              <a:pPr algn="ctr"/>
              <a:r>
                <a:rPr lang="ru-RU" sz="66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«ERGA OMNES» </a:t>
              </a:r>
              <a:endParaRPr lang="ru-RU" sz="6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502114" y="-571540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4578" name="Picture 2" descr="C:\Users\NATA\AppData\Local\Temp\Rar$DRa0.985\ЮК\тренинг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3017500"/>
            <a:ext cx="5497688" cy="421484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66" y="3017500"/>
            <a:ext cx="5909266" cy="421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97" y="6359421"/>
            <a:ext cx="5037904" cy="35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969" y="3045402"/>
            <a:ext cx="5607616" cy="420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студ.клуб\фото Erga Omnes\IMG_53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94" y="6359421"/>
            <a:ext cx="5197121" cy="3465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254300"/>
            <a:ext cx="10287000" cy="1778400"/>
            <a:chOff x="0" y="0"/>
            <a:chExt cx="3479800" cy="601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96595" y="6429375"/>
            <a:ext cx="6532610" cy="5657850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479900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14" name="Picture 5" descr="IMG 40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3934" y="0"/>
            <a:ext cx="6858048" cy="4443307"/>
          </a:xfrm>
          <a:prstGeom prst="rect">
            <a:avLst/>
          </a:prstGeom>
          <a:noFill/>
        </p:spPr>
      </p:pic>
      <p:pic>
        <p:nvPicPr>
          <p:cNvPr id="13" name="Picture 35" descr="IMG 69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15702" y="3643302"/>
            <a:ext cx="6423580" cy="4014715"/>
          </a:xfrm>
          <a:prstGeom prst="rect">
            <a:avLst/>
          </a:prstGeom>
          <a:noFill/>
        </p:spPr>
      </p:pic>
      <p:pic>
        <p:nvPicPr>
          <p:cNvPr id="16" name="Picture 2" descr="https://www.vsu.by/images/phocagallery/news/2017/12/04/%D1%8E%D1%80%D0%B8%D1%81%D1%82%D1%8B/21600x1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4633123"/>
            <a:ext cx="6410309" cy="40281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839744" y="7792225"/>
            <a:ext cx="11572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ЯРКАЯ СТУДЕНЧЕСКАЯ ЖИЗНЬ</a:t>
            </a:r>
          </a:p>
        </p:txBody>
      </p:sp>
      <p:pic>
        <p:nvPicPr>
          <p:cNvPr id="12" name="Picture 2" descr="IMG 85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16" y="0"/>
            <a:ext cx="7358114" cy="4643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254300"/>
            <a:ext cx="10287000" cy="1778400"/>
            <a:chOff x="0" y="0"/>
            <a:chExt cx="3479800" cy="601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96595" y="6429375"/>
            <a:ext cx="6532610" cy="5657850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479900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6459" t="9399" r="18453" b="10965"/>
          <a:stretch>
            <a:fillRect/>
          </a:stretch>
        </p:blipFill>
        <p:spPr>
          <a:xfrm>
            <a:off x="304800" y="7218648"/>
            <a:ext cx="2341529" cy="23009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05776" y="7668671"/>
            <a:ext cx="1351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ЯРКАЯ СТУДЕНЧЕСКАЯ ЖИЗНЬ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3034" y="1090562"/>
            <a:ext cx="633568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362" y="939962"/>
            <a:ext cx="5359276" cy="601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5431" y="642270"/>
            <a:ext cx="8215370" cy="65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254300"/>
            <a:ext cx="10287000" cy="1778400"/>
            <a:chOff x="0" y="0"/>
            <a:chExt cx="3479800" cy="601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96595" y="6429375"/>
            <a:ext cx="6532610" cy="5657850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479900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6459" t="9399" r="18453" b="10965"/>
          <a:stretch>
            <a:fillRect/>
          </a:stretch>
        </p:blipFill>
        <p:spPr>
          <a:xfrm>
            <a:off x="304800" y="7218648"/>
            <a:ext cx="2341529" cy="23009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57856" y="7775582"/>
            <a:ext cx="12001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ЯРКАЯ СТУДЕНЧЕСКАЯ ЖИЗНЬ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096" y="348307"/>
            <a:ext cx="7237152" cy="572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8987" y="25635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896" y="5336760"/>
            <a:ext cx="592935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254300"/>
            <a:ext cx="10287000" cy="1778400"/>
            <a:chOff x="0" y="0"/>
            <a:chExt cx="3479800" cy="601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96595" y="6429375"/>
            <a:ext cx="6532610" cy="5657850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479900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6459" t="9399" r="18453" b="10965"/>
          <a:stretch>
            <a:fillRect/>
          </a:stretch>
        </p:blipFill>
        <p:spPr>
          <a:xfrm>
            <a:off x="304800" y="7218648"/>
            <a:ext cx="2341529" cy="23009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524940" y="577371"/>
            <a:ext cx="10072758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Ответственный за </a:t>
            </a:r>
            <a:r>
              <a:rPr lang="ru-RU" sz="44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профориентационную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работу</a:t>
            </a:r>
          </a:p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на факультете</a:t>
            </a:r>
          </a:p>
          <a:p>
            <a:pPr algn="ctr"/>
            <a:endParaRPr lang="ru-RU" sz="6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6000" b="1" dirty="0">
                <a:solidFill>
                  <a:schemeClr val="tx2">
                    <a:lumMod val="75000"/>
                  </a:schemeClr>
                </a:solidFill>
              </a:rPr>
              <a:t>МОРОЗ НАТАЛЬЯ ВЛАДИМИРОВНА</a:t>
            </a:r>
          </a:p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4400" b="1" dirty="0">
                <a:solidFill>
                  <a:schemeClr val="tx2"/>
                </a:solidFill>
              </a:rPr>
              <a:t>тел.  +</a:t>
            </a:r>
            <a:r>
              <a:rPr lang="ru-RU" sz="4400" b="1" dirty="0" smtClean="0">
                <a:solidFill>
                  <a:schemeClr val="tx2"/>
                </a:solidFill>
              </a:rPr>
              <a:t>375(33)3060983 </a:t>
            </a:r>
            <a:endParaRPr lang="ru-RU" sz="4400" b="1" dirty="0">
              <a:solidFill>
                <a:schemeClr val="tx2"/>
              </a:solidFill>
            </a:endParaRPr>
          </a:p>
          <a:p>
            <a:pPr algn="ctr"/>
            <a:r>
              <a:rPr lang="en-US" sz="4400" b="1" dirty="0">
                <a:solidFill>
                  <a:schemeClr val="tx2"/>
                </a:solidFill>
              </a:rPr>
              <a:t>E-mail: </a:t>
            </a:r>
            <a:r>
              <a:rPr lang="en-US" sz="4400" b="1" u="sng" dirty="0">
                <a:solidFill>
                  <a:schemeClr val="tx2"/>
                </a:solidFill>
              </a:rPr>
              <a:t>morozvitebsk@mail.ru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s://www.vsu.by/images/Persons/MorozN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5666" y="986588"/>
            <a:ext cx="4429156" cy="570679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881602" y="7645825"/>
            <a:ext cx="13716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Приемная комиссия ВГУ имени П.М. </a:t>
            </a:r>
            <a:r>
              <a:rPr lang="ru-RU" sz="4400" b="1" dirty="0" err="1">
                <a:solidFill>
                  <a:schemeClr val="bg1"/>
                </a:solidFill>
              </a:rPr>
              <a:t>Машерова</a:t>
            </a:r>
            <a:endParaRPr lang="ru-RU" sz="4400" b="1" dirty="0">
              <a:solidFill>
                <a:schemeClr val="bg1"/>
              </a:solidFill>
            </a:endParaRPr>
          </a:p>
          <a:p>
            <a:r>
              <a:rPr lang="ru-RU" sz="4400" b="1" dirty="0">
                <a:solidFill>
                  <a:schemeClr val="bg1"/>
                </a:solidFill>
              </a:rPr>
              <a:t>               +375 (212) 37-82-81         +375(33)317-52-68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254300"/>
            <a:ext cx="10287000" cy="1778400"/>
            <a:chOff x="0" y="0"/>
            <a:chExt cx="3479800" cy="601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96595" y="6429375"/>
            <a:ext cx="6532610" cy="5657850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479900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  <p:txBody>
            <a:bodyPr/>
            <a:lstStyle/>
            <a:p>
              <a:endParaRPr lang="ru-RU" dirty="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6459" t="9399" r="18453" b="10965"/>
          <a:stretch>
            <a:fillRect/>
          </a:stretch>
        </p:blipFill>
        <p:spPr>
          <a:xfrm>
            <a:off x="304800" y="7218648"/>
            <a:ext cx="2341529" cy="23009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1096" y="655156"/>
            <a:ext cx="10287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chemeClr val="accent6">
                    <a:lumMod val="75000"/>
                  </a:schemeClr>
                </a:solidFill>
              </a:rPr>
              <a:t>МЫ  В СОЦСЕТЯХ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061570" y="5555291"/>
            <a:ext cx="38306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D6184E"/>
                </a:solidFill>
                <a:cs typeface="Lucida Sans Unicode" pitchFamily="34" charset="0"/>
              </a:rPr>
              <a:t>tlf_vsu</a:t>
            </a:r>
            <a:endParaRPr lang="ru-RU" sz="9600" b="1" dirty="0">
              <a:solidFill>
                <a:srgbClr val="D6184E"/>
              </a:solidFill>
              <a:cs typeface="Lucida Sans Unicode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0867" y="5739957"/>
            <a:ext cx="8149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  <a:cs typeface="Lucida Sans Unicode" pitchFamily="34" charset="0"/>
              </a:rPr>
              <a:t>https:vk.com/</a:t>
            </a:r>
            <a:r>
              <a:rPr lang="en-US" sz="7200" b="1" dirty="0" err="1">
                <a:solidFill>
                  <a:schemeClr val="accent1"/>
                </a:solidFill>
                <a:cs typeface="Lucida Sans Unicode" pitchFamily="34" charset="0"/>
              </a:rPr>
              <a:t>uf_vsu</a:t>
            </a:r>
            <a:endParaRPr lang="ru-RU" sz="7200" b="1" dirty="0">
              <a:solidFill>
                <a:schemeClr val="accent1"/>
              </a:solidFill>
              <a:cs typeface="Lucida Sans Unicode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1371503-5F83-4673-A78A-32ED1D4AC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913" y="2109221"/>
            <a:ext cx="3292623" cy="32632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7B9F6C9-314D-4EAA-9C13-FDD30EA4B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85" y="2109221"/>
            <a:ext cx="3292624" cy="3292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23049" y="992674"/>
            <a:ext cx="12715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СПЕЦИАЛЬНОСТИ  ФАКУЛЬТЕТА</a:t>
            </a:r>
          </a:p>
        </p:txBody>
      </p:sp>
      <p:grpSp>
        <p:nvGrpSpPr>
          <p:cNvPr id="11" name="Группа 17"/>
          <p:cNvGrpSpPr/>
          <p:nvPr/>
        </p:nvGrpSpPr>
        <p:grpSpPr>
          <a:xfrm>
            <a:off x="5759624" y="3286112"/>
            <a:ext cx="11099681" cy="3176554"/>
            <a:chOff x="2252167" y="1549465"/>
            <a:chExt cx="9784851" cy="248007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252167" y="1672045"/>
              <a:ext cx="7729111" cy="208313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2252167" y="1549465"/>
              <a:ext cx="9784851" cy="2480071"/>
            </a:xfrm>
            <a:prstGeom prst="rect">
              <a:avLst/>
            </a:prstGeom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7200" b="1" dirty="0">
                  <a:solidFill>
                    <a:srgbClr val="0070C0"/>
                  </a:solidFill>
                </a:rPr>
                <a:t>«ПРАВОВЕДЕНИЕ»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ru-RU" sz="5400" b="1" i="1" dirty="0">
                  <a:solidFill>
                    <a:srgbClr val="002060"/>
                  </a:solidFill>
                </a:rPr>
                <a:t>к</a:t>
              </a:r>
              <a:r>
                <a:rPr lang="ru-RU" sz="5400" b="1" i="1" kern="1200" dirty="0">
                  <a:solidFill>
                    <a:srgbClr val="002060"/>
                  </a:solidFill>
                </a:rPr>
                <a:t>валификация – «юрист</a:t>
              </a:r>
              <a:r>
                <a:rPr lang="ru-RU" sz="5400" b="1" i="1" kern="1200" dirty="0" smtClean="0">
                  <a:solidFill>
                    <a:srgbClr val="002060"/>
                  </a:solidFill>
                </a:rPr>
                <a:t>»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ru-RU" sz="4400" b="1" i="1" dirty="0" smtClean="0">
                  <a:solidFill>
                    <a:schemeClr val="tx1"/>
                  </a:solidFill>
                </a:rPr>
                <a:t>(дневная; заочная; заочная сокращенная формы обучения)</a:t>
              </a:r>
              <a:endParaRPr lang="ru-RU" sz="44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Стрелка вправо 22"/>
          <p:cNvSpPr/>
          <p:nvPr/>
        </p:nvSpPr>
        <p:spPr>
          <a:xfrm>
            <a:off x="1007096" y="4286244"/>
            <a:ext cx="4207814" cy="1357322"/>
          </a:xfrm>
          <a:prstGeom prst="rightArrow">
            <a:avLst/>
          </a:prstGeom>
          <a:solidFill>
            <a:srgbClr val="24539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1007096" y="7678452"/>
            <a:ext cx="4207814" cy="1357322"/>
          </a:xfrm>
          <a:prstGeom prst="rightArrow">
            <a:avLst/>
          </a:prstGeom>
          <a:solidFill>
            <a:srgbClr val="24539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26"/>
          <p:cNvGrpSpPr/>
          <p:nvPr/>
        </p:nvGrpSpPr>
        <p:grpSpPr>
          <a:xfrm>
            <a:off x="5759624" y="6907255"/>
            <a:ext cx="11099680" cy="3008035"/>
            <a:chOff x="1466349" y="1149820"/>
            <a:chExt cx="10715700" cy="300803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252167" y="1672045"/>
              <a:ext cx="7729111" cy="208313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1466349" y="1149820"/>
              <a:ext cx="10715700" cy="300803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6600" b="1" dirty="0" smtClean="0">
                  <a:solidFill>
                    <a:srgbClr val="0070C0"/>
                  </a:solidFill>
                </a:rPr>
                <a:t>«МЕЖДУНАРОДНОЕ </a:t>
              </a:r>
              <a:r>
                <a:rPr lang="ru-RU" sz="6600" b="1" dirty="0">
                  <a:solidFill>
                    <a:srgbClr val="0070C0"/>
                  </a:solidFill>
                </a:rPr>
                <a:t>ПРАВО»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ru-RU" sz="4400" b="1" i="1" dirty="0">
                  <a:solidFill>
                    <a:srgbClr val="002060"/>
                  </a:solidFill>
                </a:rPr>
                <a:t>квалификация – «юрист - международник  со знанием </a:t>
              </a:r>
              <a:r>
                <a:rPr lang="ru-RU" sz="4400" b="1" i="1" dirty="0" smtClean="0">
                  <a:solidFill>
                    <a:srgbClr val="002060"/>
                  </a:solidFill>
                </a:rPr>
                <a:t>иностранных </a:t>
              </a:r>
              <a:r>
                <a:rPr lang="ru-RU" sz="4400" b="1" i="1" dirty="0">
                  <a:solidFill>
                    <a:srgbClr val="002060"/>
                  </a:solidFill>
                </a:rPr>
                <a:t>языков</a:t>
              </a:r>
              <a:r>
                <a:rPr lang="ru-RU" sz="4400" b="1" i="1" dirty="0" smtClean="0">
                  <a:solidFill>
                    <a:srgbClr val="002060"/>
                  </a:solidFill>
                </a:rPr>
                <a:t>»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</a:pPr>
              <a:r>
                <a:rPr lang="ru-RU" sz="4400" b="1" i="1" dirty="0" smtClean="0">
                  <a:solidFill>
                    <a:schemeClr val="tx1"/>
                  </a:solidFill>
                </a:rPr>
                <a:t>(дневная форма обучения)</a:t>
              </a:r>
              <a:endParaRPr lang="ru-RU" sz="4400" b="1" i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254300"/>
            <a:ext cx="10287000" cy="1778400"/>
            <a:chOff x="0" y="0"/>
            <a:chExt cx="3479800" cy="601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96595" y="6429375"/>
            <a:ext cx="6532610" cy="5657850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479900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  <p:txBody>
            <a:bodyPr/>
            <a:lstStyle/>
            <a:p>
              <a:r>
                <a:rPr lang="ru-RU" sz="5400" b="1" dirty="0">
                  <a:solidFill>
                    <a:schemeClr val="bg1"/>
                  </a:solidFill>
                </a:rPr>
                <a:t>			Присоединиться к группе можно по телефону  				+375333060983  или через соцсети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00068" y="1214410"/>
            <a:ext cx="15716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chemeClr val="accent6">
                    <a:lumMod val="75000"/>
                  </a:schemeClr>
                </a:solidFill>
              </a:rPr>
              <a:t>МЫ  В  ДВУХ ГРУППАХ </a:t>
            </a:r>
          </a:p>
        </p:txBody>
      </p:sp>
      <p:pic>
        <p:nvPicPr>
          <p:cNvPr id="52226" name="Picture 2" descr="https://gateinbest.ru/wp-content/uploads/2019/06/viber-dark-mo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0082" y="1214410"/>
            <a:ext cx="5000660" cy="2357454"/>
          </a:xfrm>
          <a:prstGeom prst="rect">
            <a:avLst/>
          </a:prstGeom>
          <a:noFill/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="" xmlns:p14="http://schemas.microsoft.com/office/powerpoint/2010/main" val="1393609516"/>
              </p:ext>
            </p:extLst>
          </p:nvPr>
        </p:nvGraphicFramePr>
        <p:xfrm>
          <a:off x="714316" y="2643170"/>
          <a:ext cx="11215766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2767671" y="4094721"/>
            <a:ext cx="407196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245392"/>
                </a:solidFill>
              </a:rPr>
              <a:t>Будь в курсе всех новостей!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21BFB44A-16F3-4DFD-AC5A-5B0E1F5824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459" t="9399" r="18453" b="10965"/>
          <a:stretch>
            <a:fillRect/>
          </a:stretch>
        </p:blipFill>
        <p:spPr>
          <a:xfrm>
            <a:off x="304800" y="7218648"/>
            <a:ext cx="2341529" cy="2300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254300"/>
            <a:ext cx="10287000" cy="1778400"/>
            <a:chOff x="0" y="0"/>
            <a:chExt cx="3479800" cy="601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96595" y="6429375"/>
            <a:ext cx="6532610" cy="5657850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7479900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  <p:txBody>
            <a:bodyPr/>
            <a:lstStyle/>
            <a:p>
              <a:r>
                <a:rPr lang="ru-RU" sz="5400" b="1" dirty="0">
                  <a:solidFill>
                    <a:schemeClr val="bg1"/>
                  </a:solidFill>
                </a:rPr>
                <a:t>			</a:t>
              </a:r>
            </a:p>
          </p:txBody>
        </p:sp>
      </p:grp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="" xmlns:p14="http://schemas.microsoft.com/office/powerpoint/2010/main" val="1393609516"/>
              </p:ext>
            </p:extLst>
          </p:nvPr>
        </p:nvGraphicFramePr>
        <p:xfrm>
          <a:off x="714316" y="2643170"/>
          <a:ext cx="142876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2767671" y="4094721"/>
            <a:ext cx="407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6000" b="1" dirty="0">
              <a:solidFill>
                <a:srgbClr val="245392"/>
              </a:solidFill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21BFB44A-16F3-4DFD-AC5A-5B0E1F5824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459" t="9399" r="18453" b="10965"/>
          <a:stretch>
            <a:fillRect/>
          </a:stretch>
        </p:blipFill>
        <p:spPr>
          <a:xfrm>
            <a:off x="304800" y="7218648"/>
            <a:ext cx="2341529" cy="23009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43538" y="1785914"/>
            <a:ext cx="117158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</a:rPr>
              <a:t>ЮРФАК  ЖДЕТ  ТЕБЯ!</a:t>
            </a:r>
          </a:p>
          <a:p>
            <a:endParaRPr lang="ru-RU" sz="9600" b="1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2857456" y="4681835"/>
            <a:ext cx="14359038" cy="144655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8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ПРИСОЕДИНЯЙСЯ К НАМ!</a:t>
            </a:r>
            <a:endParaRPr lang="ru-RU" sz="8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66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7" name="Picture 2" descr="IMG 86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857220"/>
            <a:ext cx="5481615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04188" y="891976"/>
            <a:ext cx="144123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СЕРТИФИКАТЫ   </a:t>
            </a:r>
            <a:r>
              <a:rPr lang="ru-RU" sz="5400" b="1" dirty="0" smtClean="0">
                <a:solidFill>
                  <a:schemeClr val="bg1"/>
                </a:solidFill>
              </a:rPr>
              <a:t>ЦТ </a:t>
            </a:r>
            <a:r>
              <a:rPr lang="ru-RU" sz="4400" b="1" dirty="0" smtClean="0">
                <a:solidFill>
                  <a:srgbClr val="CCFFFF"/>
                </a:solidFill>
              </a:rPr>
              <a:t>(для поступающих на дневную и заочную полную форму обучения)</a:t>
            </a:r>
            <a:endParaRPr lang="ru-RU" sz="4400" b="1" dirty="0">
              <a:solidFill>
                <a:srgbClr val="CCFFFF"/>
              </a:solidFill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3320388949"/>
              </p:ext>
            </p:extLst>
          </p:nvPr>
        </p:nvGraphicFramePr>
        <p:xfrm>
          <a:off x="1797795" y="3190174"/>
          <a:ext cx="13930410" cy="641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3320388949"/>
              </p:ext>
            </p:extLst>
          </p:nvPr>
        </p:nvGraphicFramePr>
        <p:xfrm>
          <a:off x="1797794" y="2857484"/>
          <a:ext cx="14347129" cy="674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3320388949"/>
              </p:ext>
            </p:extLst>
          </p:nvPr>
        </p:nvGraphicFramePr>
        <p:xfrm>
          <a:off x="1797794" y="2857484"/>
          <a:ext cx="14347129" cy="674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714580" y="714344"/>
            <a:ext cx="15073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b="1" dirty="0" smtClean="0">
                <a:solidFill>
                  <a:schemeClr val="bg1"/>
                </a:solidFill>
              </a:rPr>
              <a:t>У нас предусмотрены  скидки в оплате за обучение  </a:t>
            </a:r>
            <a:r>
              <a:rPr lang="ru-RU" sz="4800" b="1" dirty="0" smtClean="0">
                <a:solidFill>
                  <a:srgbClr val="CCFFFF"/>
                </a:solidFill>
              </a:rPr>
              <a:t>20%, 40% и 60% от стоимости обучения.</a:t>
            </a:r>
            <a:endParaRPr lang="ru-RU" sz="4800" dirty="0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3320388949"/>
              </p:ext>
            </p:extLst>
          </p:nvPr>
        </p:nvGraphicFramePr>
        <p:xfrm>
          <a:off x="1797794" y="2857484"/>
          <a:ext cx="14847196" cy="674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714580" y="714344"/>
            <a:ext cx="15073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7200" b="1" dirty="0" smtClean="0">
                <a:solidFill>
                  <a:schemeClr val="bg1"/>
                </a:solidFill>
              </a:rPr>
              <a:t>ВОЕННАЯ   КАФЕДРА</a:t>
            </a:r>
            <a:endParaRPr lang="ru-RU" sz="7200" dirty="0">
              <a:solidFill>
                <a:srgbClr val="CC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9356" y="3286112"/>
            <a:ext cx="100013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CFFFF"/>
                </a:solidFill>
              </a:rPr>
              <a:t>Для студентов дневной формы обучения в  ВГУ  имени П.М. </a:t>
            </a:r>
            <a:r>
              <a:rPr lang="ru-RU" sz="5400" b="1" dirty="0" err="1" smtClean="0">
                <a:solidFill>
                  <a:srgbClr val="CCFFFF"/>
                </a:solidFill>
              </a:rPr>
              <a:t>Машерова</a:t>
            </a:r>
            <a:r>
              <a:rPr lang="ru-RU" sz="5400" b="1" dirty="0" smtClean="0">
                <a:solidFill>
                  <a:srgbClr val="CCFFFF"/>
                </a:solidFill>
              </a:rPr>
              <a:t>  действует военная кафедра, зачисление на которую осуществляется со второго курса по итогам прохождения медкомиссии.</a:t>
            </a:r>
            <a:endParaRPr lang="ru-RU" sz="5400" dirty="0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3386816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369430" y="1108276"/>
            <a:ext cx="2511840" cy="246826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28894" y="926466"/>
            <a:ext cx="160021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ВСТУПИТЕЛЬНЫЕ ИСПЫТАНИЯ</a:t>
            </a:r>
          </a:p>
          <a:p>
            <a:r>
              <a:rPr lang="ru-RU" sz="4800" b="1" dirty="0">
                <a:solidFill>
                  <a:srgbClr val="CCFFFF"/>
                </a:solidFill>
              </a:rPr>
              <a:t>(для поступающих на </a:t>
            </a:r>
            <a:r>
              <a:rPr lang="ru-RU" sz="4800" b="1" dirty="0" smtClean="0">
                <a:solidFill>
                  <a:srgbClr val="CCFFFF"/>
                </a:solidFill>
              </a:rPr>
              <a:t>заочную  сокращенную форму обучения)</a:t>
            </a:r>
            <a:r>
              <a:rPr lang="ru-RU" sz="4800" b="1" dirty="0">
                <a:solidFill>
                  <a:srgbClr val="CCFFFF"/>
                </a:solidFill>
              </a:rPr>
              <a:t> </a:t>
            </a:r>
            <a:r>
              <a:rPr lang="ru-RU" sz="4800" b="1" dirty="0" smtClean="0">
                <a:solidFill>
                  <a:srgbClr val="CCFFFF"/>
                </a:solidFill>
              </a:rPr>
              <a:t> </a:t>
            </a:r>
            <a:r>
              <a:rPr lang="ru-RU" sz="6000" b="1" dirty="0" smtClean="0">
                <a:solidFill>
                  <a:srgbClr val="FFC000"/>
                </a:solidFill>
              </a:rPr>
              <a:t>ФОРМА  </a:t>
            </a:r>
            <a:r>
              <a:rPr lang="ru-RU" sz="6000" b="1" dirty="0">
                <a:solidFill>
                  <a:srgbClr val="FFC000"/>
                </a:solidFill>
              </a:rPr>
              <a:t>ИСПЫТАНИЯ  </a:t>
            </a:r>
            <a:r>
              <a:rPr lang="ru-RU" sz="4400" b="1" dirty="0">
                <a:solidFill>
                  <a:srgbClr val="FFC000"/>
                </a:solidFill>
              </a:rPr>
              <a:t>- ПИСЬМЕННАЯ.</a:t>
            </a: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558550392"/>
              </p:ext>
            </p:extLst>
          </p:nvPr>
        </p:nvGraphicFramePr>
        <p:xfrm>
          <a:off x="1928762" y="4500558"/>
          <a:ext cx="14430476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50395" y="-1183173"/>
            <a:ext cx="6532610" cy="5657850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3284000" y="6789252"/>
            <a:ext cx="10287000" cy="1778400"/>
            <a:chOff x="0" y="0"/>
            <a:chExt cx="3479800" cy="6015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79800" cy="601582"/>
            </a:xfrm>
            <a:custGeom>
              <a:avLst/>
              <a:gdLst/>
              <a:ahLst/>
              <a:cxnLst/>
              <a:rect l="l" t="t" r="r" b="b"/>
              <a:pathLst>
                <a:path w="3479800" h="601582">
                  <a:moveTo>
                    <a:pt x="0" y="0"/>
                  </a:moveTo>
                  <a:lnTo>
                    <a:pt x="3479800" y="0"/>
                  </a:lnTo>
                  <a:lnTo>
                    <a:pt x="3479800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381000" y="756552"/>
            <a:ext cx="18288000" cy="1778400"/>
            <a:chOff x="0" y="0"/>
            <a:chExt cx="6186311" cy="6015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601582"/>
            </a:xfrm>
            <a:custGeom>
              <a:avLst/>
              <a:gdLst/>
              <a:ahLst/>
              <a:cxnLst/>
              <a:rect l="l" t="t" r="r" b="b"/>
              <a:pathLst>
                <a:path w="6186311" h="601582">
                  <a:moveTo>
                    <a:pt x="0" y="0"/>
                  </a:moveTo>
                  <a:lnTo>
                    <a:pt x="6186311" y="0"/>
                  </a:lnTo>
                  <a:lnTo>
                    <a:pt x="6186311" y="601582"/>
                  </a:lnTo>
                  <a:lnTo>
                    <a:pt x="0" y="601582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6459" t="9399" r="18453" b="10965"/>
          <a:stretch>
            <a:fillRect/>
          </a:stretch>
        </p:blipFill>
        <p:spPr>
          <a:xfrm>
            <a:off x="266700" y="495300"/>
            <a:ext cx="2341529" cy="230090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240895" y="-992673"/>
            <a:ext cx="6532610" cy="5657850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245392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8501058" y="2928922"/>
            <a:ext cx="7786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="" xmlns:p14="http://schemas.microsoft.com/office/powerpoint/2010/main" val="3320388949"/>
              </p:ext>
            </p:extLst>
          </p:nvPr>
        </p:nvGraphicFramePr>
        <p:xfrm>
          <a:off x="1797794" y="2857484"/>
          <a:ext cx="14918634" cy="674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585</Words>
  <Application>Microsoft Office PowerPoint</Application>
  <PresentationFormat>Произвольный</PresentationFormat>
  <Paragraphs>184</Paragraphs>
  <Slides>31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Wingdings</vt:lpstr>
      <vt:lpstr>Times New Roman</vt:lpstr>
      <vt:lpstr>Lucida Sans Unicode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NATA</cp:lastModifiedBy>
  <cp:revision>98</cp:revision>
  <dcterms:created xsi:type="dcterms:W3CDTF">2006-08-16T00:00:00Z</dcterms:created>
  <dcterms:modified xsi:type="dcterms:W3CDTF">2020-12-18T07:47:39Z</dcterms:modified>
  <dc:identifier>DAD8tuIXOgc</dc:identifier>
</cp:coreProperties>
</file>