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2" r:id="rId3"/>
    <p:sldId id="345" r:id="rId4"/>
    <p:sldId id="273" r:id="rId5"/>
    <p:sldId id="370" r:id="rId6"/>
    <p:sldId id="319" r:id="rId7"/>
    <p:sldId id="328" r:id="rId8"/>
    <p:sldId id="348" r:id="rId9"/>
    <p:sldId id="350" r:id="rId10"/>
    <p:sldId id="351" r:id="rId11"/>
    <p:sldId id="329" r:id="rId12"/>
    <p:sldId id="367" r:id="rId13"/>
    <p:sldId id="330" r:id="rId14"/>
    <p:sldId id="331" r:id="rId15"/>
    <p:sldId id="257" r:id="rId16"/>
    <p:sldId id="256" r:id="rId17"/>
    <p:sldId id="312" r:id="rId18"/>
    <p:sldId id="320" r:id="rId19"/>
    <p:sldId id="294" r:id="rId20"/>
    <p:sldId id="295" r:id="rId21"/>
    <p:sldId id="296" r:id="rId22"/>
    <p:sldId id="321" r:id="rId23"/>
    <p:sldId id="332" r:id="rId24"/>
    <p:sldId id="352" r:id="rId25"/>
    <p:sldId id="394" r:id="rId26"/>
  </p:sldIdLst>
  <p:sldSz cx="12192000" cy="6858000"/>
  <p:notesSz cx="6797675" cy="9926638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EB8FA-CACC-4FE1-91B4-1D1FBD871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9E8EDD-AEB1-4407-95FF-B9FE2C3E8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5B2D4-BB05-4BA3-8DDB-117EB0DC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E0115-E7B5-4916-A55A-797B4934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55A3B-A4B2-41EC-A634-19147BDD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981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A8820-D45C-40B2-AF5C-69B492F6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3D6D12-F53A-4F09-A45F-B435E60D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FDC07-B0B0-4097-ABF6-BC6737E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7BFFD-1CD6-414C-8770-19202C08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3B39E-9CDC-484C-BA77-00D00AB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834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9EEF2-D358-4248-99B5-F178B6BB7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DEDBDE-F6F0-4787-B140-369640E9F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2D9DE-D497-47F8-9261-2F1C9DCB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47ED5-0AE8-4347-819E-F992BE59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0B058-70BE-4B4C-B379-5A482143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7608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202A1-85AA-4436-AEBA-44EB619F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3AAA5-630D-4086-995D-92729E6A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21582-394E-4267-A51D-8EBF485A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23644-0A20-49F2-8B4A-81254710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A5C58-212F-4052-A9DA-62F308E5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6684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83B48-850E-4F34-AF3E-D7F73314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CB425-5CD6-48D2-A33E-3C7BE2AE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296BB-1265-492C-AFC4-AFFC2354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89B44-A922-4A5C-BDA8-67CE4FEC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02493-2591-41DA-86FE-0E95332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669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14DD7-CB0F-47F9-A18C-1B9FDD44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EF54D-0633-4BBF-B815-AF8BEAC25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04FBE-30E8-4650-8894-8112BC03B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424C0-3B19-47F2-B6FD-8AFD8561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86A1E-B07F-4FDA-AEEF-B833334F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98C506-83F4-46BC-B926-F90C5442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895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EFA52-6C07-4C9A-AC67-4C100057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7F4D0-00FE-4539-84F2-38B2B00B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DE0139-A395-4638-BC3D-6C73A7E3E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80C78F-CC15-491C-89FB-A8A6E3EA9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6A5CBA-5A31-4FF8-9522-52CAA629A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95A39-B15E-4CF2-AD13-103A9AA5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EADF2D-3981-4C33-8154-A21FD58B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3ADB0C-4951-48FD-8E85-A52E3875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0667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CC70A-36DC-4EFF-9366-FB56901D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A0D98-35F3-4443-8890-B0AD2371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ECAFCD-54DF-4650-A68B-BDE2EBF0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2E58A-BB07-4B86-AD85-DE0EA26D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466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6CEF52-F82D-4ADD-BA81-0CC159C4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0908E-0673-4A34-9E97-E88457DD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0C949-0A6A-43B4-950B-7D3E8999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6191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4919-D623-4B1D-A7DC-F89D1067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0E8C2-62EB-4596-81D0-83F9BDAB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555807-341E-4E13-BE5D-0310EB57D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342B5-54E0-4784-A448-AB49C00B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8AA1F-6D83-4DBF-AE28-87A87E6E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496D1C-21FE-4434-B713-69EA9BE0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2647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79B57-7FB6-428B-BC68-E488515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D9B52-5B14-48D6-9476-2DC052A0E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CE9EAC-22E1-46CF-88B1-A18446B1D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28AF04-D3EA-4EB4-8C03-A29A3A11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1FEA5-D42C-4D30-BDA8-006C8D2F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2EDA5-DB40-492F-8AA4-34FCD21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734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E5044-D3F7-4401-8CE4-0CCCB5B2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124A9-1F10-4CB7-B643-5A01E4D9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3B5B8-93CC-4C9C-8BC7-3A2DD36AC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BA9E-0418-4C65-A0B4-6E94CCE212A0}" type="datetimeFigureOut">
              <a:rPr lang="ru-BY" smtClean="0"/>
              <a:t>12.12.2023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301D-0029-43E1-9FB4-9E463CF6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2B5F5-4548-4FB6-AACE-346D8D4A4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22F3-E6BE-422B-AC9E-527D974AFD0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5110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0C4FBE-01C3-4D82-85A2-5F70224F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A3C863-87BC-41EE-B480-2EDF0F846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9DF2A3-C66C-44E2-AAE9-4C1960E67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7CFBB-795F-C51B-7CCD-9B824EA1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6F4690-DA4C-40A7-9493-D6D01726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2AF9E-99F0-4073-8BEF-DEE9A2C8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DB9AB-29ED-471F-9009-1F8C67983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A8CDB-F788-4DA2-B9CF-6B647C69E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9351B-CE85-43F2-871F-1047C4356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2C505-FC0A-41AD-AB54-B8DBFB39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5782F-7698-4AC0-9396-BF10E9E6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DD056-9A9B-46A7-A7B2-932062F5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24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45DD88-594B-4D75-93F4-68324B6E3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7156F2-734B-4F0E-A578-EDC6074E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9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985C8E-CD12-4C04-AF4B-07923640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B3034-CF4D-4FE9-9A9B-3DAB90B4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50B4D5-4680-49D4-B002-5EADEA22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0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5615A8-A3E2-40AD-A6EA-04966071F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6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4D18C0-D600-423A-8671-E4835913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8981F0-FE66-48BF-8A85-F0CF31103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5615A8-A3E2-40AD-A6EA-04966071F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5D69FC-E3F2-421A-9087-E8025148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F55C9-59FD-46DD-B86D-719A3032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979B5-CE1D-493F-B8A8-48D0DF8A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E43B66-82D7-48D2-AC69-9EEDA57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68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1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Костюкова Светлана Николаевна</cp:lastModifiedBy>
  <cp:revision>22</cp:revision>
  <cp:lastPrinted>2023-12-12T12:31:15Z</cp:lastPrinted>
  <dcterms:created xsi:type="dcterms:W3CDTF">2023-07-04T08:10:13Z</dcterms:created>
  <dcterms:modified xsi:type="dcterms:W3CDTF">2023-12-12T14:57:51Z</dcterms:modified>
</cp:coreProperties>
</file>