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306" r:id="rId4"/>
    <p:sldId id="326" r:id="rId5"/>
    <p:sldId id="307" r:id="rId6"/>
    <p:sldId id="328" r:id="rId7"/>
    <p:sldId id="323" r:id="rId8"/>
    <p:sldId id="324" r:id="rId9"/>
    <p:sldId id="304" r:id="rId10"/>
    <p:sldId id="329" r:id="rId11"/>
    <p:sldId id="330" r:id="rId12"/>
    <p:sldId id="287" r:id="rId13"/>
    <p:sldId id="320" r:id="rId14"/>
    <p:sldId id="333" r:id="rId15"/>
    <p:sldId id="335" r:id="rId16"/>
    <p:sldId id="311" r:id="rId17"/>
    <p:sldId id="337" r:id="rId18"/>
    <p:sldId id="338" r:id="rId19"/>
    <p:sldId id="339" r:id="rId20"/>
    <p:sldId id="340" r:id="rId21"/>
    <p:sldId id="321" r:id="rId22"/>
    <p:sldId id="341" r:id="rId23"/>
    <p:sldId id="342" r:id="rId24"/>
    <p:sldId id="313" r:id="rId25"/>
    <p:sldId id="283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" l="78" r="6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Академия управления\фото1\фон.jpg" id="12" name="Picture 3"/>
          <p:cNvPicPr>
            <a:picLocks noChangeArrowheads="1"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300">
                <a:solidFill>
                  <a:srgbClr val="002060"/>
                </a:solidFill>
              </a:rPr>
              <a:t>Единый день </a:t>
            </a:r>
            <a:br>
              <a:rPr b="1" dirty="0" lang="ru-RU" smtClean="0" sz="2300">
                <a:solidFill>
                  <a:srgbClr val="002060"/>
                </a:solidFill>
              </a:rPr>
            </a:br>
            <a:r>
              <a:rPr b="1" dirty="0" lang="ru-RU" smtClean="0" sz="2300">
                <a:solidFill>
                  <a:srgbClr val="002060"/>
                </a:solidFill>
              </a:rPr>
              <a:t>информирования населения </a:t>
            </a:r>
            <a:r>
              <a:rPr b="1" dirty="0" lang="ru-RU" smtClean="0" sz="230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b="1" dirty="0" lang="ru-RU" smtClean="0" sz="2300">
                <a:solidFill>
                  <a:schemeClr val="tx2">
                    <a:lumMod val="75000"/>
                  </a:schemeClr>
                </a:solidFill>
              </a:rPr>
            </a:br>
            <a:endParaRPr dirty="0" lang="ru-RU" sz="23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 lang="ru-RU" smtClean="0"/>
              <a:t>февраль 2025 г.</a:t>
            </a:r>
            <a:endParaRPr dirty="0" lang="ru-RU"/>
          </a:p>
        </p:txBody>
      </p:sp>
      <p:sp>
        <p:nvSpPr>
          <p:cNvPr descr="https://ideogram.ai/assets/image/lossless/response/t0-kKT0YSdCJUytyDw5V7g" id="4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ideogram.ai/assets/image/lossless/response/t0-kKT0YSdCJUytyDw5V7g" id="5" name="AutoShape 4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ideogram.ai/assets/image/lossless/response/t0-kKT0YSdCJUytyDw5V7g" id="6" name="AutoShape 6"/>
          <p:cNvSpPr>
            <a:spLocks noChangeArrowheads="1" noChangeAspect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descr="https://ideogram.ai/assets/image/lossless/response/t0-kKT0YSdCJUytyDw5V7g" id="7" name="AutoShape 8"/>
          <p:cNvSpPr>
            <a:spLocks noChangeArrowheads="1" noChangeAspect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67584" y="531509"/>
            <a:ext cx="802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ЭКСПОРТ БЕЛАРУСИ: РАСШИРЕНИЕ ГЕОГРАФИИ И РОСТ ПОКАЗАТЕЛЕЙ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vatars.mds.yandex.net/i?id=24c03b710c61ed480e2408b46fc088ba-4556204-images-thumbs&amp;n=13" id="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93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Академия управления\фото1\фон.jpg" id="11" name="Picture 3"/>
          <p:cNvPicPr>
            <a:picLocks noChangeArrowheads="1"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z="140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b="1" dirty="0" err="1" lang="ru-RU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b="1" dirty="0" lang="ru-RU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dirty="0" lang="ru-RU" sz="28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/>
              <a:t>Инвестиции в основной капитал:</a:t>
            </a:r>
            <a:endParaRPr dirty="0" lang="ru-RU"/>
          </a:p>
          <a:p>
            <a:r>
              <a:rPr dirty="0" lang="ru-RU"/>
              <a:t>В 2023 году рост почти в 2 раза по сравнению с 2022 г.</a:t>
            </a:r>
          </a:p>
          <a:p>
            <a:r>
              <a:rPr dirty="0" lang="ru-RU"/>
              <a:t>В 2024 году хорошие темпы роста</a:t>
            </a:r>
          </a:p>
          <a:p>
            <a:r>
              <a:rPr dirty="0" lang="ru-RU"/>
              <a:t>В 2025 году запланировано 65 крупных инвестиционных проектов</a:t>
            </a:r>
          </a:p>
          <a:p>
            <a:endParaRPr b="1" dirty="0" lang="ru-RU" smtClean="0"/>
          </a:p>
          <a:p>
            <a:r>
              <a:rPr b="1" dirty="0" lang="ru-RU" smtClean="0"/>
              <a:t>Импортозамещающая </a:t>
            </a:r>
            <a:r>
              <a:rPr b="1" dirty="0" lang="ru-RU"/>
              <a:t>продукция:</a:t>
            </a:r>
            <a:endParaRPr dirty="0" lang="ru-RU"/>
          </a:p>
          <a:p>
            <a:r>
              <a:rPr dirty="0" lang="ru-RU"/>
              <a:t>Рост выпуска: 106,8% (январь–сентябрь 2024)</a:t>
            </a:r>
          </a:p>
          <a:p>
            <a:r>
              <a:rPr dirty="0" lang="ru-RU"/>
              <a:t>Рост экспортных поставок: 102,0%</a:t>
            </a:r>
          </a:p>
        </p:txBody>
      </p:sp>
      <p:pic>
        <p:nvPicPr>
          <p:cNvPr descr="D:\Академия управления\2025\222.png" id="2052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Академия управления\2025\ekon_0.png" id="2053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vatars.mds.yandex.net/i?id=8b77b371d9813695210fcbb1bd706fca_l-10509529-images-thumbs&amp;n=13" id="2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Академия управления\фото1\фон.jpg" id="11" name="Picture 3"/>
          <p:cNvPicPr>
            <a:picLocks noChangeArrowheads="1"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b="1" dirty="0" lang="ru-RU" sz="2400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200"/>
              <a:t>Тем или иным видом пособия охвачено около </a:t>
            </a:r>
            <a:r>
              <a:rPr b="1" dirty="0" lang="ru-RU" sz="2200"/>
              <a:t>22%</a:t>
            </a:r>
            <a:r>
              <a:rPr dirty="0" lang="ru-RU" sz="2200"/>
              <a:t> от общего количества несовершеннолетних детей в стране, а дети в возрасте </a:t>
            </a:r>
            <a:r>
              <a:rPr b="1" dirty="0" lang="ru-RU" sz="2200"/>
              <a:t>до 3 лет – почти 100</a:t>
            </a:r>
            <a:r>
              <a:rPr b="1" dirty="0" lang="ru-RU" smtClean="0" sz="2200"/>
              <a:t>%</a:t>
            </a:r>
            <a:endParaRPr dirty="0" lang="ru-RU" sz="220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82453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В ОХРАНЕ ЗДОРОВЬЯ МАТЕРИ И РЕБЕНКА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78847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Младенческая смертность снизилась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3,0 </a:t>
            </a:r>
            <a:r>
              <a:rPr lang="ru-RU" dirty="0" smtClean="0"/>
              <a:t>на </a:t>
            </a:r>
            <a:r>
              <a:rPr lang="ru-RU" dirty="0"/>
              <a:t>1000 живорожденных благодаря качественной системе охраны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материнства </a:t>
            </a:r>
            <a:r>
              <a:rPr lang="ru-RU" dirty="0"/>
              <a:t>и </a:t>
            </a:r>
            <a:r>
              <a:rPr lang="ru-RU" dirty="0" smtClean="0"/>
              <a:t>детства </a:t>
            </a:r>
          </a:p>
          <a:p>
            <a:endParaRPr lang="ru-RU" dirty="0"/>
          </a:p>
          <a:p>
            <a:r>
              <a:rPr lang="ru-RU" dirty="0" smtClean="0"/>
              <a:t>Республика </a:t>
            </a:r>
            <a:r>
              <a:rPr lang="ru-RU" dirty="0"/>
              <a:t>вошла в топ-10 стран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низкими </a:t>
            </a:r>
            <a:r>
              <a:rPr lang="ru-RU" dirty="0" smtClean="0"/>
              <a:t>показателями </a:t>
            </a:r>
          </a:p>
          <a:p>
            <a:endParaRPr lang="ru-RU" dirty="0"/>
          </a:p>
          <a:p>
            <a:r>
              <a:rPr lang="ru-RU" dirty="0" smtClean="0"/>
              <a:t>Выживаемость </a:t>
            </a:r>
            <a:r>
              <a:rPr lang="ru-RU" dirty="0"/>
              <a:t>детей с массой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/>
              <a:t>1000 г </a:t>
            </a:r>
            <a:r>
              <a:rPr lang="ru-RU" dirty="0" smtClean="0"/>
              <a:t>в </a:t>
            </a:r>
            <a:r>
              <a:rPr lang="ru-RU" dirty="0"/>
              <a:t>2024 году достигла 85,6</a:t>
            </a:r>
            <a:r>
              <a:rPr lang="ru-RU" dirty="0" smtClean="0"/>
              <a:t>%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956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3430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5592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5564</TotalTime>
  <Words>901</Words>
  <Application>Microsoft Office PowerPoint</Application>
  <PresentationFormat>Экран (16:9)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328</cp:revision>
  <dcterms:created xsi:type="dcterms:W3CDTF">2024-07-24T10:48:12Z</dcterms:created>
  <dcterms:modified xsi:type="dcterms:W3CDTF">2025-02-12T13:38:56Z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1200003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