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80" r:id="rId3"/>
    <p:sldId id="297" r:id="rId4"/>
    <p:sldId id="298" r:id="rId5"/>
    <p:sldId id="299" r:id="rId6"/>
    <p:sldId id="300" r:id="rId7"/>
    <p:sldId id="301" r:id="rId8"/>
    <p:sldId id="307" r:id="rId9"/>
    <p:sldId id="294" r:id="rId10"/>
    <p:sldId id="296" r:id="rId11"/>
    <p:sldId id="302" r:id="rId12"/>
    <p:sldId id="303" r:id="rId13"/>
    <p:sldId id="293" r:id="rId14"/>
    <p:sldId id="304" r:id="rId15"/>
    <p:sldId id="306" r:id="rId16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BB"/>
    <a:srgbClr val="5B9BD5"/>
    <a:srgbClr val="58595D"/>
    <a:srgbClr val="004570"/>
    <a:srgbClr val="233D6B"/>
    <a:srgbClr val="FFFFFF"/>
    <a:srgbClr val="2F5695"/>
    <a:srgbClr val="005F9A"/>
    <a:srgbClr val="00395C"/>
    <a:srgbClr val="005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7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1930-6DD4-482B-88CD-6EEBF2CCD32C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9FE07-2E20-45ED-B1E5-0A7C8BEC5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1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1930-6DD4-482B-88CD-6EEBF2CCD32C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9FE07-2E20-45ED-B1E5-0A7C8BEC5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480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1930-6DD4-482B-88CD-6EEBF2CCD32C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9FE07-2E20-45ED-B1E5-0A7C8BEC5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831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1930-6DD4-482B-88CD-6EEBF2CCD32C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9FE07-2E20-45ED-B1E5-0A7C8BEC5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452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1930-6DD4-482B-88CD-6EEBF2CCD32C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9FE07-2E20-45ED-B1E5-0A7C8BEC5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59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1930-6DD4-482B-88CD-6EEBF2CCD32C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9FE07-2E20-45ED-B1E5-0A7C8BEC5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532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1930-6DD4-482B-88CD-6EEBF2CCD32C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9FE07-2E20-45ED-B1E5-0A7C8BEC5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53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1930-6DD4-482B-88CD-6EEBF2CCD32C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9FE07-2E20-45ED-B1E5-0A7C8BEC5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990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1930-6DD4-482B-88CD-6EEBF2CCD32C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9FE07-2E20-45ED-B1E5-0A7C8BEC5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87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1930-6DD4-482B-88CD-6EEBF2CCD32C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9FE07-2E20-45ED-B1E5-0A7C8BEC5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79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1930-6DD4-482B-88CD-6EEBF2CCD32C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9FE07-2E20-45ED-B1E5-0A7C8BEC5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41930-6DD4-482B-88CD-6EEBF2CCD32C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9FE07-2E20-45ED-B1E5-0A7C8BEC5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67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9"/>
            <a:ext cx="12192000" cy="68759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43245" y="-50257"/>
            <a:ext cx="12278490" cy="6893858"/>
          </a:xfrm>
          <a:prstGeom prst="rect">
            <a:avLst/>
          </a:prstGeom>
          <a:gradFill>
            <a:gsLst>
              <a:gs pos="0">
                <a:schemeClr val="bg1">
                  <a:alpha val="97000"/>
                </a:schemeClr>
              </a:gs>
              <a:gs pos="100000">
                <a:schemeClr val="accent1">
                  <a:lumMod val="50000"/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43245" y="2183372"/>
            <a:ext cx="7401602" cy="2223180"/>
          </a:xfrm>
          <a:custGeom>
            <a:avLst/>
            <a:gdLst>
              <a:gd name="connsiteX0" fmla="*/ 0 w 6213602"/>
              <a:gd name="connsiteY0" fmla="*/ 0 h 1942353"/>
              <a:gd name="connsiteX1" fmla="*/ 6213602 w 6213602"/>
              <a:gd name="connsiteY1" fmla="*/ 0 h 1942353"/>
              <a:gd name="connsiteX2" fmla="*/ 6213602 w 6213602"/>
              <a:gd name="connsiteY2" fmla="*/ 1942353 h 1942353"/>
              <a:gd name="connsiteX3" fmla="*/ 0 w 6213602"/>
              <a:gd name="connsiteY3" fmla="*/ 1942353 h 1942353"/>
              <a:gd name="connsiteX4" fmla="*/ 0 w 6213602"/>
              <a:gd name="connsiteY4" fmla="*/ 0 h 1942353"/>
              <a:gd name="connsiteX0" fmla="*/ 0 w 6436802"/>
              <a:gd name="connsiteY0" fmla="*/ 0 h 1942353"/>
              <a:gd name="connsiteX1" fmla="*/ 6436802 w 6436802"/>
              <a:gd name="connsiteY1" fmla="*/ 7200 h 1942353"/>
              <a:gd name="connsiteX2" fmla="*/ 6213602 w 6436802"/>
              <a:gd name="connsiteY2" fmla="*/ 1942353 h 1942353"/>
              <a:gd name="connsiteX3" fmla="*/ 0 w 6436802"/>
              <a:gd name="connsiteY3" fmla="*/ 1942353 h 1942353"/>
              <a:gd name="connsiteX4" fmla="*/ 0 w 6436802"/>
              <a:gd name="connsiteY4" fmla="*/ 0 h 1942353"/>
              <a:gd name="connsiteX0" fmla="*/ 0 w 7401602"/>
              <a:gd name="connsiteY0" fmla="*/ 0 h 1942353"/>
              <a:gd name="connsiteX1" fmla="*/ 7401602 w 7401602"/>
              <a:gd name="connsiteY1" fmla="*/ 14400 h 1942353"/>
              <a:gd name="connsiteX2" fmla="*/ 6213602 w 7401602"/>
              <a:gd name="connsiteY2" fmla="*/ 1942353 h 1942353"/>
              <a:gd name="connsiteX3" fmla="*/ 0 w 7401602"/>
              <a:gd name="connsiteY3" fmla="*/ 1942353 h 1942353"/>
              <a:gd name="connsiteX4" fmla="*/ 0 w 7401602"/>
              <a:gd name="connsiteY4" fmla="*/ 0 h 1942353"/>
              <a:gd name="connsiteX0" fmla="*/ 0 w 7401602"/>
              <a:gd name="connsiteY0" fmla="*/ 0 h 1942353"/>
              <a:gd name="connsiteX1" fmla="*/ 7401602 w 7401602"/>
              <a:gd name="connsiteY1" fmla="*/ 14400 h 1942353"/>
              <a:gd name="connsiteX2" fmla="*/ 6703202 w 7401602"/>
              <a:gd name="connsiteY2" fmla="*/ 1935153 h 1942353"/>
              <a:gd name="connsiteX3" fmla="*/ 0 w 7401602"/>
              <a:gd name="connsiteY3" fmla="*/ 1942353 h 1942353"/>
              <a:gd name="connsiteX4" fmla="*/ 0 w 7401602"/>
              <a:gd name="connsiteY4" fmla="*/ 0 h 1942353"/>
              <a:gd name="connsiteX0" fmla="*/ 0 w 7401602"/>
              <a:gd name="connsiteY0" fmla="*/ 0 h 1942353"/>
              <a:gd name="connsiteX1" fmla="*/ 7401602 w 7401602"/>
              <a:gd name="connsiteY1" fmla="*/ 14400 h 1942353"/>
              <a:gd name="connsiteX2" fmla="*/ 6127202 w 7401602"/>
              <a:gd name="connsiteY2" fmla="*/ 1927953 h 1942353"/>
              <a:gd name="connsiteX3" fmla="*/ 0 w 7401602"/>
              <a:gd name="connsiteY3" fmla="*/ 1942353 h 1942353"/>
              <a:gd name="connsiteX4" fmla="*/ 0 w 7401602"/>
              <a:gd name="connsiteY4" fmla="*/ 0 h 1942353"/>
              <a:gd name="connsiteX0" fmla="*/ 0 w 7401602"/>
              <a:gd name="connsiteY0" fmla="*/ 0 h 1942353"/>
              <a:gd name="connsiteX1" fmla="*/ 7401602 w 7401602"/>
              <a:gd name="connsiteY1" fmla="*/ 14400 h 1942353"/>
              <a:gd name="connsiteX2" fmla="*/ 7120802 w 7401602"/>
              <a:gd name="connsiteY2" fmla="*/ 1935153 h 1942353"/>
              <a:gd name="connsiteX3" fmla="*/ 0 w 7401602"/>
              <a:gd name="connsiteY3" fmla="*/ 1942353 h 1942353"/>
              <a:gd name="connsiteX4" fmla="*/ 0 w 7401602"/>
              <a:gd name="connsiteY4" fmla="*/ 0 h 1942353"/>
              <a:gd name="connsiteX0" fmla="*/ 0 w 7401602"/>
              <a:gd name="connsiteY0" fmla="*/ 0 h 1942353"/>
              <a:gd name="connsiteX1" fmla="*/ 7401602 w 7401602"/>
              <a:gd name="connsiteY1" fmla="*/ 14400 h 1942353"/>
              <a:gd name="connsiteX2" fmla="*/ 7149602 w 7401602"/>
              <a:gd name="connsiteY2" fmla="*/ 1935153 h 1942353"/>
              <a:gd name="connsiteX3" fmla="*/ 0 w 7401602"/>
              <a:gd name="connsiteY3" fmla="*/ 1942353 h 1942353"/>
              <a:gd name="connsiteX4" fmla="*/ 0 w 7401602"/>
              <a:gd name="connsiteY4" fmla="*/ 0 h 194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1602" h="1942353">
                <a:moveTo>
                  <a:pt x="0" y="0"/>
                </a:moveTo>
                <a:lnTo>
                  <a:pt x="7401602" y="14400"/>
                </a:lnTo>
                <a:lnTo>
                  <a:pt x="7149602" y="1935153"/>
                </a:lnTo>
                <a:lnTo>
                  <a:pt x="0" y="1942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араллелограмм 8"/>
          <p:cNvSpPr/>
          <p:nvPr/>
        </p:nvSpPr>
        <p:spPr>
          <a:xfrm>
            <a:off x="7515358" y="-50257"/>
            <a:ext cx="3650978" cy="6915455"/>
          </a:xfrm>
          <a:prstGeom prst="parallelogram">
            <a:avLst>
              <a:gd name="adj" fmla="val 22376"/>
            </a:avLst>
          </a:prstGeom>
          <a:solidFill>
            <a:schemeClr val="bg2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55108" y="2914470"/>
            <a:ext cx="6589354" cy="964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rgbClr val="0075BB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ВЕРТИКАЛЬ ВЛАСТИ В </a:t>
            </a:r>
          </a:p>
          <a:p>
            <a:pPr algn="ctr"/>
            <a:r>
              <a:rPr lang="ru-RU" sz="4000" dirty="0">
                <a:solidFill>
                  <a:srgbClr val="0075BB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РЕСПУБЛИКЕ БЕЛАРУСЬ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5DB0992-9ED4-41F4-B46B-72EBD24EE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252" y="1449836"/>
            <a:ext cx="2411594" cy="2547280"/>
          </a:xfrm>
        </p:spPr>
      </p:pic>
      <p:sp>
        <p:nvSpPr>
          <p:cNvPr id="19" name="Параллелограмм 17">
            <a:extLst>
              <a:ext uri="{FF2B5EF4-FFF2-40B4-BE49-F238E27FC236}">
                <a16:creationId xmlns:a16="http://schemas.microsoft.com/office/drawing/2014/main" id="{0FEBD2F1-D18E-4CB5-A355-904CD3B3B438}"/>
              </a:ext>
            </a:extLst>
          </p:cNvPr>
          <p:cNvSpPr/>
          <p:nvPr/>
        </p:nvSpPr>
        <p:spPr>
          <a:xfrm>
            <a:off x="7342815" y="-43057"/>
            <a:ext cx="842471" cy="6893857"/>
          </a:xfrm>
          <a:custGeom>
            <a:avLst/>
            <a:gdLst>
              <a:gd name="connsiteX0" fmla="*/ 0 w 3650978"/>
              <a:gd name="connsiteY0" fmla="*/ 6858000 h 6858000"/>
              <a:gd name="connsiteX1" fmla="*/ 912745 w 3650978"/>
              <a:gd name="connsiteY1" fmla="*/ 0 h 6858000"/>
              <a:gd name="connsiteX2" fmla="*/ 3650978 w 3650978"/>
              <a:gd name="connsiteY2" fmla="*/ 0 h 6858000"/>
              <a:gd name="connsiteX3" fmla="*/ 2738234 w 3650978"/>
              <a:gd name="connsiteY3" fmla="*/ 6858000 h 6858000"/>
              <a:gd name="connsiteX4" fmla="*/ 0 w 3650978"/>
              <a:gd name="connsiteY4" fmla="*/ 6858000 h 6858000"/>
              <a:gd name="connsiteX0" fmla="*/ 0 w 3650978"/>
              <a:gd name="connsiteY0" fmla="*/ 6858000 h 6858000"/>
              <a:gd name="connsiteX1" fmla="*/ 3151120 w 3650978"/>
              <a:gd name="connsiteY1" fmla="*/ 9525 h 6858000"/>
              <a:gd name="connsiteX2" fmla="*/ 3650978 w 3650978"/>
              <a:gd name="connsiteY2" fmla="*/ 0 h 6858000"/>
              <a:gd name="connsiteX3" fmla="*/ 2738234 w 3650978"/>
              <a:gd name="connsiteY3" fmla="*/ 6858000 h 6858000"/>
              <a:gd name="connsiteX4" fmla="*/ 0 w 3650978"/>
              <a:gd name="connsiteY4" fmla="*/ 6858000 h 6858000"/>
              <a:gd name="connsiteX0" fmla="*/ 0 w 1298303"/>
              <a:gd name="connsiteY0" fmla="*/ 6848475 h 6858000"/>
              <a:gd name="connsiteX1" fmla="*/ 798445 w 1298303"/>
              <a:gd name="connsiteY1" fmla="*/ 9525 h 6858000"/>
              <a:gd name="connsiteX2" fmla="*/ 1298303 w 1298303"/>
              <a:gd name="connsiteY2" fmla="*/ 0 h 6858000"/>
              <a:gd name="connsiteX3" fmla="*/ 385559 w 1298303"/>
              <a:gd name="connsiteY3" fmla="*/ 6858000 h 6858000"/>
              <a:gd name="connsiteX4" fmla="*/ 0 w 1298303"/>
              <a:gd name="connsiteY4" fmla="*/ 6848475 h 6858000"/>
              <a:gd name="connsiteX0" fmla="*/ 0 w 1298303"/>
              <a:gd name="connsiteY0" fmla="*/ 6848475 h 6858000"/>
              <a:gd name="connsiteX1" fmla="*/ 931795 w 1298303"/>
              <a:gd name="connsiteY1" fmla="*/ 9525 h 6858000"/>
              <a:gd name="connsiteX2" fmla="*/ 1298303 w 1298303"/>
              <a:gd name="connsiteY2" fmla="*/ 0 h 6858000"/>
              <a:gd name="connsiteX3" fmla="*/ 385559 w 1298303"/>
              <a:gd name="connsiteY3" fmla="*/ 6858000 h 6858000"/>
              <a:gd name="connsiteX4" fmla="*/ 0 w 1298303"/>
              <a:gd name="connsiteY4" fmla="*/ 6848475 h 6858000"/>
              <a:gd name="connsiteX0" fmla="*/ 0 w 1222103"/>
              <a:gd name="connsiteY0" fmla="*/ 6838950 h 6858000"/>
              <a:gd name="connsiteX1" fmla="*/ 855595 w 1222103"/>
              <a:gd name="connsiteY1" fmla="*/ 9525 h 6858000"/>
              <a:gd name="connsiteX2" fmla="*/ 1222103 w 1222103"/>
              <a:gd name="connsiteY2" fmla="*/ 0 h 6858000"/>
              <a:gd name="connsiteX3" fmla="*/ 309359 w 1222103"/>
              <a:gd name="connsiteY3" fmla="*/ 6858000 h 6858000"/>
              <a:gd name="connsiteX4" fmla="*/ 0 w 1222103"/>
              <a:gd name="connsiteY4" fmla="*/ 6838950 h 6858000"/>
              <a:gd name="connsiteX0" fmla="*/ 0 w 1222103"/>
              <a:gd name="connsiteY0" fmla="*/ 6838950 h 6858000"/>
              <a:gd name="connsiteX1" fmla="*/ 893695 w 1222103"/>
              <a:gd name="connsiteY1" fmla="*/ 0 h 6858000"/>
              <a:gd name="connsiteX2" fmla="*/ 1222103 w 1222103"/>
              <a:gd name="connsiteY2" fmla="*/ 0 h 6858000"/>
              <a:gd name="connsiteX3" fmla="*/ 309359 w 1222103"/>
              <a:gd name="connsiteY3" fmla="*/ 6858000 h 6858000"/>
              <a:gd name="connsiteX4" fmla="*/ 0 w 1222103"/>
              <a:gd name="connsiteY4" fmla="*/ 6838950 h 6858000"/>
              <a:gd name="connsiteX0" fmla="*/ 0 w 1241153"/>
              <a:gd name="connsiteY0" fmla="*/ 6867525 h 6867525"/>
              <a:gd name="connsiteX1" fmla="*/ 912745 w 1241153"/>
              <a:gd name="connsiteY1" fmla="*/ 0 h 6867525"/>
              <a:gd name="connsiteX2" fmla="*/ 1241153 w 1241153"/>
              <a:gd name="connsiteY2" fmla="*/ 0 h 6867525"/>
              <a:gd name="connsiteX3" fmla="*/ 328409 w 1241153"/>
              <a:gd name="connsiteY3" fmla="*/ 6858000 h 6867525"/>
              <a:gd name="connsiteX4" fmla="*/ 0 w 1241153"/>
              <a:gd name="connsiteY4" fmla="*/ 6867525 h 6867525"/>
              <a:gd name="connsiteX0" fmla="*/ 0 w 1241153"/>
              <a:gd name="connsiteY0" fmla="*/ 6848475 h 6858000"/>
              <a:gd name="connsiteX1" fmla="*/ 912745 w 1241153"/>
              <a:gd name="connsiteY1" fmla="*/ 0 h 6858000"/>
              <a:gd name="connsiteX2" fmla="*/ 1241153 w 1241153"/>
              <a:gd name="connsiteY2" fmla="*/ 0 h 6858000"/>
              <a:gd name="connsiteX3" fmla="*/ 328409 w 1241153"/>
              <a:gd name="connsiteY3" fmla="*/ 6858000 h 6858000"/>
              <a:gd name="connsiteX4" fmla="*/ 0 w 1241153"/>
              <a:gd name="connsiteY4" fmla="*/ 6848475 h 6858000"/>
              <a:gd name="connsiteX0" fmla="*/ 0 w 1241153"/>
              <a:gd name="connsiteY0" fmla="*/ 6867525 h 6867525"/>
              <a:gd name="connsiteX1" fmla="*/ 912745 w 1241153"/>
              <a:gd name="connsiteY1" fmla="*/ 0 h 6867525"/>
              <a:gd name="connsiteX2" fmla="*/ 1241153 w 1241153"/>
              <a:gd name="connsiteY2" fmla="*/ 0 h 6867525"/>
              <a:gd name="connsiteX3" fmla="*/ 328409 w 1241153"/>
              <a:gd name="connsiteY3" fmla="*/ 6858000 h 6867525"/>
              <a:gd name="connsiteX4" fmla="*/ 0 w 1241153"/>
              <a:gd name="connsiteY4" fmla="*/ 6867525 h 6867525"/>
              <a:gd name="connsiteX0" fmla="*/ 0 w 1241153"/>
              <a:gd name="connsiteY0" fmla="*/ 6891431 h 6891431"/>
              <a:gd name="connsiteX1" fmla="*/ 1139851 w 1241153"/>
              <a:gd name="connsiteY1" fmla="*/ 0 h 6891431"/>
              <a:gd name="connsiteX2" fmla="*/ 1241153 w 1241153"/>
              <a:gd name="connsiteY2" fmla="*/ 23906 h 6891431"/>
              <a:gd name="connsiteX3" fmla="*/ 328409 w 1241153"/>
              <a:gd name="connsiteY3" fmla="*/ 6881906 h 6891431"/>
              <a:gd name="connsiteX4" fmla="*/ 0 w 1241153"/>
              <a:gd name="connsiteY4" fmla="*/ 6891431 h 6891431"/>
              <a:gd name="connsiteX0" fmla="*/ 0 w 1008071"/>
              <a:gd name="connsiteY0" fmla="*/ 6879478 h 6881906"/>
              <a:gd name="connsiteX1" fmla="*/ 906769 w 1008071"/>
              <a:gd name="connsiteY1" fmla="*/ 0 h 6881906"/>
              <a:gd name="connsiteX2" fmla="*/ 1008071 w 1008071"/>
              <a:gd name="connsiteY2" fmla="*/ 23906 h 6881906"/>
              <a:gd name="connsiteX3" fmla="*/ 95327 w 1008071"/>
              <a:gd name="connsiteY3" fmla="*/ 6881906 h 6881906"/>
              <a:gd name="connsiteX4" fmla="*/ 0 w 1008071"/>
              <a:gd name="connsiteY4" fmla="*/ 6879478 h 6881906"/>
              <a:gd name="connsiteX0" fmla="*/ 0 w 1008071"/>
              <a:gd name="connsiteY0" fmla="*/ 6855572 h 6858000"/>
              <a:gd name="connsiteX1" fmla="*/ 906769 w 1008071"/>
              <a:gd name="connsiteY1" fmla="*/ 5976 h 6858000"/>
              <a:gd name="connsiteX2" fmla="*/ 1008071 w 1008071"/>
              <a:gd name="connsiteY2" fmla="*/ 0 h 6858000"/>
              <a:gd name="connsiteX3" fmla="*/ 95327 w 1008071"/>
              <a:gd name="connsiteY3" fmla="*/ 6858000 h 6858000"/>
              <a:gd name="connsiteX4" fmla="*/ 0 w 1008071"/>
              <a:gd name="connsiteY4" fmla="*/ 6855572 h 6858000"/>
              <a:gd name="connsiteX0" fmla="*/ 0 w 1008071"/>
              <a:gd name="connsiteY0" fmla="*/ 6867526 h 6869954"/>
              <a:gd name="connsiteX1" fmla="*/ 906769 w 1008071"/>
              <a:gd name="connsiteY1" fmla="*/ 0 h 6869954"/>
              <a:gd name="connsiteX2" fmla="*/ 1008071 w 1008071"/>
              <a:gd name="connsiteY2" fmla="*/ 11954 h 6869954"/>
              <a:gd name="connsiteX3" fmla="*/ 95327 w 1008071"/>
              <a:gd name="connsiteY3" fmla="*/ 6869954 h 6869954"/>
              <a:gd name="connsiteX4" fmla="*/ 0 w 1008071"/>
              <a:gd name="connsiteY4" fmla="*/ 6867526 h 6869954"/>
              <a:gd name="connsiteX0" fmla="*/ 0 w 1008071"/>
              <a:gd name="connsiteY0" fmla="*/ 6855572 h 6858000"/>
              <a:gd name="connsiteX1" fmla="*/ 906769 w 1008071"/>
              <a:gd name="connsiteY1" fmla="*/ 5976 h 6858000"/>
              <a:gd name="connsiteX2" fmla="*/ 1008071 w 1008071"/>
              <a:gd name="connsiteY2" fmla="*/ 0 h 6858000"/>
              <a:gd name="connsiteX3" fmla="*/ 95327 w 1008071"/>
              <a:gd name="connsiteY3" fmla="*/ 6858000 h 6858000"/>
              <a:gd name="connsiteX4" fmla="*/ 0 w 1008071"/>
              <a:gd name="connsiteY4" fmla="*/ 6855572 h 6858000"/>
              <a:gd name="connsiteX0" fmla="*/ 0 w 1008071"/>
              <a:gd name="connsiteY0" fmla="*/ 6873502 h 6875930"/>
              <a:gd name="connsiteX1" fmla="*/ 906769 w 1008071"/>
              <a:gd name="connsiteY1" fmla="*/ 0 h 6875930"/>
              <a:gd name="connsiteX2" fmla="*/ 1008071 w 1008071"/>
              <a:gd name="connsiteY2" fmla="*/ 17930 h 6875930"/>
              <a:gd name="connsiteX3" fmla="*/ 95327 w 1008071"/>
              <a:gd name="connsiteY3" fmla="*/ 6875930 h 6875930"/>
              <a:gd name="connsiteX4" fmla="*/ 0 w 1008071"/>
              <a:gd name="connsiteY4" fmla="*/ 6873502 h 6875930"/>
              <a:gd name="connsiteX0" fmla="*/ 0 w 1008071"/>
              <a:gd name="connsiteY0" fmla="*/ 6855572 h 6858000"/>
              <a:gd name="connsiteX1" fmla="*/ 900793 w 1008071"/>
              <a:gd name="connsiteY1" fmla="*/ 23905 h 6858000"/>
              <a:gd name="connsiteX2" fmla="*/ 1008071 w 1008071"/>
              <a:gd name="connsiteY2" fmla="*/ 0 h 6858000"/>
              <a:gd name="connsiteX3" fmla="*/ 95327 w 1008071"/>
              <a:gd name="connsiteY3" fmla="*/ 6858000 h 6858000"/>
              <a:gd name="connsiteX4" fmla="*/ 0 w 1008071"/>
              <a:gd name="connsiteY4" fmla="*/ 6855572 h 6858000"/>
              <a:gd name="connsiteX0" fmla="*/ 0 w 1008071"/>
              <a:gd name="connsiteY0" fmla="*/ 6861549 h 6863977"/>
              <a:gd name="connsiteX1" fmla="*/ 906769 w 1008071"/>
              <a:gd name="connsiteY1" fmla="*/ 0 h 6863977"/>
              <a:gd name="connsiteX2" fmla="*/ 1008071 w 1008071"/>
              <a:gd name="connsiteY2" fmla="*/ 5977 h 6863977"/>
              <a:gd name="connsiteX3" fmla="*/ 95327 w 1008071"/>
              <a:gd name="connsiteY3" fmla="*/ 6863977 h 6863977"/>
              <a:gd name="connsiteX4" fmla="*/ 0 w 1008071"/>
              <a:gd name="connsiteY4" fmla="*/ 6861549 h 6863977"/>
              <a:gd name="connsiteX0" fmla="*/ 0 w 1008071"/>
              <a:gd name="connsiteY0" fmla="*/ 6855572 h 6858000"/>
              <a:gd name="connsiteX1" fmla="*/ 906769 w 1008071"/>
              <a:gd name="connsiteY1" fmla="*/ 17928 h 6858000"/>
              <a:gd name="connsiteX2" fmla="*/ 1008071 w 1008071"/>
              <a:gd name="connsiteY2" fmla="*/ 0 h 6858000"/>
              <a:gd name="connsiteX3" fmla="*/ 95327 w 1008071"/>
              <a:gd name="connsiteY3" fmla="*/ 6858000 h 6858000"/>
              <a:gd name="connsiteX4" fmla="*/ 0 w 1008071"/>
              <a:gd name="connsiteY4" fmla="*/ 6855572 h 6858000"/>
              <a:gd name="connsiteX0" fmla="*/ 0 w 1008071"/>
              <a:gd name="connsiteY0" fmla="*/ 6867526 h 6869954"/>
              <a:gd name="connsiteX1" fmla="*/ 906769 w 1008071"/>
              <a:gd name="connsiteY1" fmla="*/ 0 h 6869954"/>
              <a:gd name="connsiteX2" fmla="*/ 1008071 w 1008071"/>
              <a:gd name="connsiteY2" fmla="*/ 11954 h 6869954"/>
              <a:gd name="connsiteX3" fmla="*/ 95327 w 1008071"/>
              <a:gd name="connsiteY3" fmla="*/ 6869954 h 6869954"/>
              <a:gd name="connsiteX4" fmla="*/ 0 w 1008071"/>
              <a:gd name="connsiteY4" fmla="*/ 6867526 h 6869954"/>
              <a:gd name="connsiteX0" fmla="*/ 0 w 1008071"/>
              <a:gd name="connsiteY0" fmla="*/ 6855573 h 6858001"/>
              <a:gd name="connsiteX1" fmla="*/ 906769 w 1008071"/>
              <a:gd name="connsiteY1" fmla="*/ 0 h 6858001"/>
              <a:gd name="connsiteX2" fmla="*/ 1008071 w 1008071"/>
              <a:gd name="connsiteY2" fmla="*/ 1 h 6858001"/>
              <a:gd name="connsiteX3" fmla="*/ 95327 w 1008071"/>
              <a:gd name="connsiteY3" fmla="*/ 6858001 h 6858001"/>
              <a:gd name="connsiteX4" fmla="*/ 0 w 1008071"/>
              <a:gd name="connsiteY4" fmla="*/ 6855573 h 6858001"/>
              <a:gd name="connsiteX0" fmla="*/ 0 w 1008071"/>
              <a:gd name="connsiteY0" fmla="*/ 6869973 h 6872401"/>
              <a:gd name="connsiteX1" fmla="*/ 957169 w 1008071"/>
              <a:gd name="connsiteY1" fmla="*/ 0 h 6872401"/>
              <a:gd name="connsiteX2" fmla="*/ 1008071 w 1008071"/>
              <a:gd name="connsiteY2" fmla="*/ 14401 h 6872401"/>
              <a:gd name="connsiteX3" fmla="*/ 95327 w 1008071"/>
              <a:gd name="connsiteY3" fmla="*/ 6872401 h 6872401"/>
              <a:gd name="connsiteX4" fmla="*/ 0 w 1008071"/>
              <a:gd name="connsiteY4" fmla="*/ 6869973 h 6872401"/>
              <a:gd name="connsiteX0" fmla="*/ 0 w 964871"/>
              <a:gd name="connsiteY0" fmla="*/ 6855573 h 6872401"/>
              <a:gd name="connsiteX1" fmla="*/ 913969 w 964871"/>
              <a:gd name="connsiteY1" fmla="*/ 0 h 6872401"/>
              <a:gd name="connsiteX2" fmla="*/ 964871 w 964871"/>
              <a:gd name="connsiteY2" fmla="*/ 14401 h 6872401"/>
              <a:gd name="connsiteX3" fmla="*/ 52127 w 964871"/>
              <a:gd name="connsiteY3" fmla="*/ 6872401 h 6872401"/>
              <a:gd name="connsiteX4" fmla="*/ 0 w 964871"/>
              <a:gd name="connsiteY4" fmla="*/ 6855573 h 6872401"/>
              <a:gd name="connsiteX0" fmla="*/ 0 w 972071"/>
              <a:gd name="connsiteY0" fmla="*/ 6877173 h 6877173"/>
              <a:gd name="connsiteX1" fmla="*/ 921169 w 972071"/>
              <a:gd name="connsiteY1" fmla="*/ 0 h 6877173"/>
              <a:gd name="connsiteX2" fmla="*/ 972071 w 972071"/>
              <a:gd name="connsiteY2" fmla="*/ 14401 h 6877173"/>
              <a:gd name="connsiteX3" fmla="*/ 59327 w 972071"/>
              <a:gd name="connsiteY3" fmla="*/ 6872401 h 6877173"/>
              <a:gd name="connsiteX4" fmla="*/ 0 w 972071"/>
              <a:gd name="connsiteY4" fmla="*/ 6877173 h 6877173"/>
              <a:gd name="connsiteX0" fmla="*/ 0 w 972071"/>
              <a:gd name="connsiteY0" fmla="*/ 6886677 h 6886677"/>
              <a:gd name="connsiteX1" fmla="*/ 921169 w 972071"/>
              <a:gd name="connsiteY1" fmla="*/ 9504 h 6886677"/>
              <a:gd name="connsiteX2" fmla="*/ 972071 w 972071"/>
              <a:gd name="connsiteY2" fmla="*/ 0 h 6886677"/>
              <a:gd name="connsiteX3" fmla="*/ 59327 w 972071"/>
              <a:gd name="connsiteY3" fmla="*/ 6881905 h 6886677"/>
              <a:gd name="connsiteX4" fmla="*/ 0 w 972071"/>
              <a:gd name="connsiteY4" fmla="*/ 6886677 h 6886677"/>
              <a:gd name="connsiteX0" fmla="*/ 0 w 972071"/>
              <a:gd name="connsiteY0" fmla="*/ 6877173 h 6877173"/>
              <a:gd name="connsiteX1" fmla="*/ 921169 w 972071"/>
              <a:gd name="connsiteY1" fmla="*/ 0 h 6877173"/>
              <a:gd name="connsiteX2" fmla="*/ 972071 w 972071"/>
              <a:gd name="connsiteY2" fmla="*/ 14401 h 6877173"/>
              <a:gd name="connsiteX3" fmla="*/ 59327 w 972071"/>
              <a:gd name="connsiteY3" fmla="*/ 6872401 h 6877173"/>
              <a:gd name="connsiteX4" fmla="*/ 0 w 972071"/>
              <a:gd name="connsiteY4" fmla="*/ 6877173 h 6877173"/>
              <a:gd name="connsiteX0" fmla="*/ 0 w 978048"/>
              <a:gd name="connsiteY0" fmla="*/ 6880701 h 6880701"/>
              <a:gd name="connsiteX1" fmla="*/ 921169 w 978048"/>
              <a:gd name="connsiteY1" fmla="*/ 3528 h 6880701"/>
              <a:gd name="connsiteX2" fmla="*/ 978048 w 978048"/>
              <a:gd name="connsiteY2" fmla="*/ 0 h 6880701"/>
              <a:gd name="connsiteX3" fmla="*/ 59327 w 978048"/>
              <a:gd name="connsiteY3" fmla="*/ 6875929 h 6880701"/>
              <a:gd name="connsiteX4" fmla="*/ 0 w 978048"/>
              <a:gd name="connsiteY4" fmla="*/ 6880701 h 6880701"/>
              <a:gd name="connsiteX0" fmla="*/ 0 w 972071"/>
              <a:gd name="connsiteY0" fmla="*/ 6874724 h 6875929"/>
              <a:gd name="connsiteX1" fmla="*/ 915192 w 972071"/>
              <a:gd name="connsiteY1" fmla="*/ 3528 h 6875929"/>
              <a:gd name="connsiteX2" fmla="*/ 972071 w 972071"/>
              <a:gd name="connsiteY2" fmla="*/ 0 h 6875929"/>
              <a:gd name="connsiteX3" fmla="*/ 53350 w 972071"/>
              <a:gd name="connsiteY3" fmla="*/ 6875929 h 6875929"/>
              <a:gd name="connsiteX4" fmla="*/ 0 w 972071"/>
              <a:gd name="connsiteY4" fmla="*/ 6874724 h 6875929"/>
              <a:gd name="connsiteX0" fmla="*/ 0 w 915192"/>
              <a:gd name="connsiteY0" fmla="*/ 6871196 h 6872401"/>
              <a:gd name="connsiteX1" fmla="*/ 915192 w 915192"/>
              <a:gd name="connsiteY1" fmla="*/ 0 h 6872401"/>
              <a:gd name="connsiteX2" fmla="*/ 842471 w 915192"/>
              <a:gd name="connsiteY2" fmla="*/ 946872 h 6872401"/>
              <a:gd name="connsiteX3" fmla="*/ 53350 w 915192"/>
              <a:gd name="connsiteY3" fmla="*/ 6872401 h 6872401"/>
              <a:gd name="connsiteX4" fmla="*/ 0 w 915192"/>
              <a:gd name="connsiteY4" fmla="*/ 6871196 h 6872401"/>
              <a:gd name="connsiteX0" fmla="*/ 0 w 842471"/>
              <a:gd name="connsiteY0" fmla="*/ 5924324 h 5925529"/>
              <a:gd name="connsiteX1" fmla="*/ 785592 w 842471"/>
              <a:gd name="connsiteY1" fmla="*/ 10728 h 5925529"/>
              <a:gd name="connsiteX2" fmla="*/ 842471 w 842471"/>
              <a:gd name="connsiteY2" fmla="*/ 0 h 5925529"/>
              <a:gd name="connsiteX3" fmla="*/ 53350 w 842471"/>
              <a:gd name="connsiteY3" fmla="*/ 5925529 h 5925529"/>
              <a:gd name="connsiteX4" fmla="*/ 0 w 842471"/>
              <a:gd name="connsiteY4" fmla="*/ 5924324 h 5925529"/>
              <a:gd name="connsiteX0" fmla="*/ 0 w 842471"/>
              <a:gd name="connsiteY0" fmla="*/ 5927996 h 5929201"/>
              <a:gd name="connsiteX1" fmla="*/ 785592 w 842471"/>
              <a:gd name="connsiteY1" fmla="*/ 0 h 5929201"/>
              <a:gd name="connsiteX2" fmla="*/ 842471 w 842471"/>
              <a:gd name="connsiteY2" fmla="*/ 3672 h 5929201"/>
              <a:gd name="connsiteX3" fmla="*/ 53350 w 842471"/>
              <a:gd name="connsiteY3" fmla="*/ 5929201 h 5929201"/>
              <a:gd name="connsiteX4" fmla="*/ 0 w 842471"/>
              <a:gd name="connsiteY4" fmla="*/ 5927996 h 592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471" h="5929201">
                <a:moveTo>
                  <a:pt x="0" y="5927996"/>
                </a:moveTo>
                <a:lnTo>
                  <a:pt x="785592" y="0"/>
                </a:lnTo>
                <a:lnTo>
                  <a:pt x="842471" y="3672"/>
                </a:lnTo>
                <a:lnTo>
                  <a:pt x="53350" y="5929201"/>
                </a:lnTo>
                <a:lnTo>
                  <a:pt x="0" y="5927996"/>
                </a:lnTo>
                <a:close/>
              </a:path>
            </a:pathLst>
          </a:custGeom>
          <a:solidFill>
            <a:srgbClr val="007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-43245" y="4406552"/>
            <a:ext cx="7142400" cy="0"/>
          </a:xfrm>
          <a:prstGeom prst="line">
            <a:avLst/>
          </a:prstGeom>
          <a:ln w="12700">
            <a:solidFill>
              <a:srgbClr val="007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051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C77CAFF-0A8A-48E8-9A53-D7E8BFB3E28B}"/>
              </a:ext>
            </a:extLst>
          </p:cNvPr>
          <p:cNvSpPr/>
          <p:nvPr/>
        </p:nvSpPr>
        <p:spPr>
          <a:xfrm>
            <a:off x="0" y="-2262"/>
            <a:ext cx="12278490" cy="6858000"/>
          </a:xfrm>
          <a:prstGeom prst="rect">
            <a:avLst/>
          </a:prstGeom>
          <a:gradFill>
            <a:gsLst>
              <a:gs pos="0">
                <a:schemeClr val="bg1">
                  <a:alpha val="97000"/>
                </a:schemeClr>
              </a:gs>
              <a:gs pos="100000">
                <a:schemeClr val="accent1">
                  <a:lumMod val="50000"/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05D5F5B-0F96-4528-8434-0630ED046771}"/>
              </a:ext>
            </a:extLst>
          </p:cNvPr>
          <p:cNvSpPr/>
          <p:nvPr/>
        </p:nvSpPr>
        <p:spPr>
          <a:xfrm>
            <a:off x="3387493" y="-6057"/>
            <a:ext cx="8813274" cy="935317"/>
          </a:xfrm>
          <a:custGeom>
            <a:avLst/>
            <a:gdLst>
              <a:gd name="connsiteX0" fmla="*/ 0 w 3650978"/>
              <a:gd name="connsiteY0" fmla="*/ 6858000 h 6858000"/>
              <a:gd name="connsiteX1" fmla="*/ 912745 w 3650978"/>
              <a:gd name="connsiteY1" fmla="*/ 0 h 6858000"/>
              <a:gd name="connsiteX2" fmla="*/ 3650978 w 3650978"/>
              <a:gd name="connsiteY2" fmla="*/ 0 h 6858000"/>
              <a:gd name="connsiteX3" fmla="*/ 2738234 w 3650978"/>
              <a:gd name="connsiteY3" fmla="*/ 6858000 h 6858000"/>
              <a:gd name="connsiteX4" fmla="*/ 0 w 3650978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260328 w 2738234"/>
              <a:gd name="connsiteY2" fmla="*/ 28575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422253 w 2738234"/>
              <a:gd name="connsiteY2" fmla="*/ 0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052434 w 2422253"/>
              <a:gd name="connsiteY3" fmla="*/ 6705600 h 6858000"/>
              <a:gd name="connsiteX4" fmla="*/ 0 w 2422253"/>
              <a:gd name="connsiteY4" fmla="*/ 6858000 h 6858000"/>
              <a:gd name="connsiteX0" fmla="*/ 0 w 2452484"/>
              <a:gd name="connsiteY0" fmla="*/ 6858000 h 6867525"/>
              <a:gd name="connsiteX1" fmla="*/ 912745 w 2452484"/>
              <a:gd name="connsiteY1" fmla="*/ 0 h 6867525"/>
              <a:gd name="connsiteX2" fmla="*/ 2422253 w 2452484"/>
              <a:gd name="connsiteY2" fmla="*/ 0 h 6867525"/>
              <a:gd name="connsiteX3" fmla="*/ 2452484 w 2452484"/>
              <a:gd name="connsiteY3" fmla="*/ 6867525 h 6867525"/>
              <a:gd name="connsiteX4" fmla="*/ 0 w 2452484"/>
              <a:gd name="connsiteY4" fmla="*/ 6858000 h 6867525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223884 w 2422253"/>
              <a:gd name="connsiteY3" fmla="*/ 6705600 h 6858000"/>
              <a:gd name="connsiteX4" fmla="*/ 0 w 2422253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22253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31778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2098752 w 2431778"/>
              <a:gd name="connsiteY3" fmla="*/ 6858000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542940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56493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62470 w 2431778"/>
              <a:gd name="connsiteY3" fmla="*/ 6858000 h 6858000"/>
              <a:gd name="connsiteX4" fmla="*/ 0 w 2431778"/>
              <a:gd name="connsiteY4" fmla="*/ 6858000 h 6858000"/>
              <a:gd name="connsiteX0" fmla="*/ 0 w 1636908"/>
              <a:gd name="connsiteY0" fmla="*/ 941294 h 6858000"/>
              <a:gd name="connsiteX1" fmla="*/ 117875 w 1636908"/>
              <a:gd name="connsiteY1" fmla="*/ 0 h 6858000"/>
              <a:gd name="connsiteX2" fmla="*/ 1636908 w 1636908"/>
              <a:gd name="connsiteY2" fmla="*/ 0 h 6858000"/>
              <a:gd name="connsiteX3" fmla="*/ 867600 w 1636908"/>
              <a:gd name="connsiteY3" fmla="*/ 6858000 h 6858000"/>
              <a:gd name="connsiteX4" fmla="*/ 0 w 1636908"/>
              <a:gd name="connsiteY4" fmla="*/ 941294 h 6858000"/>
              <a:gd name="connsiteX0" fmla="*/ 0 w 1636908"/>
              <a:gd name="connsiteY0" fmla="*/ 941294 h 965200"/>
              <a:gd name="connsiteX1" fmla="*/ 117875 w 1636908"/>
              <a:gd name="connsiteY1" fmla="*/ 0 h 965200"/>
              <a:gd name="connsiteX2" fmla="*/ 1636908 w 1636908"/>
              <a:gd name="connsiteY2" fmla="*/ 0 h 965200"/>
              <a:gd name="connsiteX3" fmla="*/ 1530988 w 1636908"/>
              <a:gd name="connsiteY3" fmla="*/ 965200 h 965200"/>
              <a:gd name="connsiteX4" fmla="*/ 0 w 1636908"/>
              <a:gd name="connsiteY4" fmla="*/ 941294 h 965200"/>
              <a:gd name="connsiteX0" fmla="*/ 0 w 1636908"/>
              <a:gd name="connsiteY0" fmla="*/ 941294 h 947270"/>
              <a:gd name="connsiteX1" fmla="*/ 117875 w 1636908"/>
              <a:gd name="connsiteY1" fmla="*/ 0 h 947270"/>
              <a:gd name="connsiteX2" fmla="*/ 1636908 w 1636908"/>
              <a:gd name="connsiteY2" fmla="*/ 0 h 947270"/>
              <a:gd name="connsiteX3" fmla="*/ 1530988 w 1636908"/>
              <a:gd name="connsiteY3" fmla="*/ 947270 h 947270"/>
              <a:gd name="connsiteX4" fmla="*/ 0 w 1636908"/>
              <a:gd name="connsiteY4" fmla="*/ 941294 h 947270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29103 h 941294"/>
              <a:gd name="connsiteX4" fmla="*/ 0 w 3753403"/>
              <a:gd name="connsiteY4" fmla="*/ 941294 h 941294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41214 h 941294"/>
              <a:gd name="connsiteX4" fmla="*/ 0 w 3753403"/>
              <a:gd name="connsiteY4" fmla="*/ 941294 h 941294"/>
              <a:gd name="connsiteX0" fmla="*/ 0 w 3865379"/>
              <a:gd name="connsiteY0" fmla="*/ 941294 h 941294"/>
              <a:gd name="connsiteX1" fmla="*/ 117875 w 3865379"/>
              <a:gd name="connsiteY1" fmla="*/ 0 h 941294"/>
              <a:gd name="connsiteX2" fmla="*/ 3865379 w 3865379"/>
              <a:gd name="connsiteY2" fmla="*/ 0 h 941294"/>
              <a:gd name="connsiteX3" fmla="*/ 3753403 w 3865379"/>
              <a:gd name="connsiteY3" fmla="*/ 941214 h 941294"/>
              <a:gd name="connsiteX4" fmla="*/ 0 w 3865379"/>
              <a:gd name="connsiteY4" fmla="*/ 941294 h 941294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3753403 w 8837051"/>
              <a:gd name="connsiteY3" fmla="*/ 947270 h 947350"/>
              <a:gd name="connsiteX4" fmla="*/ 0 w 8837051"/>
              <a:gd name="connsiteY4" fmla="*/ 947350 h 947350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8700852 w 8837051"/>
              <a:gd name="connsiteY3" fmla="*/ 947270 h 947350"/>
              <a:gd name="connsiteX4" fmla="*/ 0 w 8837051"/>
              <a:gd name="connsiteY4" fmla="*/ 947350 h 947350"/>
              <a:gd name="connsiteX0" fmla="*/ 0 w 9070133"/>
              <a:gd name="connsiteY0" fmla="*/ 947350 h 947350"/>
              <a:gd name="connsiteX1" fmla="*/ 117875 w 9070133"/>
              <a:gd name="connsiteY1" fmla="*/ 6056 h 947350"/>
              <a:gd name="connsiteX2" fmla="*/ 9070133 w 9070133"/>
              <a:gd name="connsiteY2" fmla="*/ 0 h 947350"/>
              <a:gd name="connsiteX3" fmla="*/ 8700852 w 9070133"/>
              <a:gd name="connsiteY3" fmla="*/ 947270 h 947350"/>
              <a:gd name="connsiteX4" fmla="*/ 0 w 9070133"/>
              <a:gd name="connsiteY4" fmla="*/ 947350 h 947350"/>
              <a:gd name="connsiteX0" fmla="*/ 0 w 9089322"/>
              <a:gd name="connsiteY0" fmla="*/ 947350 h 947350"/>
              <a:gd name="connsiteX1" fmla="*/ 117875 w 9089322"/>
              <a:gd name="connsiteY1" fmla="*/ 6056 h 947350"/>
              <a:gd name="connsiteX2" fmla="*/ 9070133 w 9089322"/>
              <a:gd name="connsiteY2" fmla="*/ 0 h 947350"/>
              <a:gd name="connsiteX3" fmla="*/ 9089322 w 9089322"/>
              <a:gd name="connsiteY3" fmla="*/ 941293 h 947350"/>
              <a:gd name="connsiteX4" fmla="*/ 0 w 9089322"/>
              <a:gd name="connsiteY4" fmla="*/ 947350 h 947350"/>
              <a:gd name="connsiteX0" fmla="*/ 0 w 9100015"/>
              <a:gd name="connsiteY0" fmla="*/ 947350 h 947350"/>
              <a:gd name="connsiteX1" fmla="*/ 117875 w 9100015"/>
              <a:gd name="connsiteY1" fmla="*/ 6056 h 947350"/>
              <a:gd name="connsiteX2" fmla="*/ 9100015 w 9100015"/>
              <a:gd name="connsiteY2" fmla="*/ 0 h 947350"/>
              <a:gd name="connsiteX3" fmla="*/ 9089322 w 9100015"/>
              <a:gd name="connsiteY3" fmla="*/ 941293 h 947350"/>
              <a:gd name="connsiteX4" fmla="*/ 0 w 9100015"/>
              <a:gd name="connsiteY4" fmla="*/ 947350 h 947350"/>
              <a:gd name="connsiteX0" fmla="*/ 0 w 9101274"/>
              <a:gd name="connsiteY0" fmla="*/ 947350 h 947350"/>
              <a:gd name="connsiteX1" fmla="*/ 117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9101274"/>
              <a:gd name="connsiteY0" fmla="*/ 947350 h 947350"/>
              <a:gd name="connsiteX1" fmla="*/ 585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8647674"/>
              <a:gd name="connsiteY0" fmla="*/ 932950 h 935317"/>
              <a:gd name="connsiteX1" fmla="*/ 132275 w 8647674"/>
              <a:gd name="connsiteY1" fmla="*/ 60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47674"/>
              <a:gd name="connsiteY0" fmla="*/ 932950 h 935317"/>
              <a:gd name="connsiteX1" fmla="*/ 103475 w 8647674"/>
              <a:gd name="connsiteY1" fmla="*/ 132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54874"/>
              <a:gd name="connsiteY0" fmla="*/ 932950 h 935317"/>
              <a:gd name="connsiteX1" fmla="*/ 110675 w 8654874"/>
              <a:gd name="connsiteY1" fmla="*/ 13256 h 935317"/>
              <a:gd name="connsiteX2" fmla="*/ 8653615 w 8654874"/>
              <a:gd name="connsiteY2" fmla="*/ 0 h 935317"/>
              <a:gd name="connsiteX3" fmla="*/ 8654874 w 8654874"/>
              <a:gd name="connsiteY3" fmla="*/ 935317 h 935317"/>
              <a:gd name="connsiteX4" fmla="*/ 0 w 8654874"/>
              <a:gd name="connsiteY4" fmla="*/ 932950 h 935317"/>
              <a:gd name="connsiteX0" fmla="*/ 0 w 8654874"/>
              <a:gd name="connsiteY0" fmla="*/ 934094 h 936461"/>
              <a:gd name="connsiteX1" fmla="*/ 110675 w 8654874"/>
              <a:gd name="connsiteY1" fmla="*/ 0 h 936461"/>
              <a:gd name="connsiteX2" fmla="*/ 8653615 w 8654874"/>
              <a:gd name="connsiteY2" fmla="*/ 1144 h 936461"/>
              <a:gd name="connsiteX3" fmla="*/ 8654874 w 8654874"/>
              <a:gd name="connsiteY3" fmla="*/ 936461 h 936461"/>
              <a:gd name="connsiteX4" fmla="*/ 0 w 8654874"/>
              <a:gd name="connsiteY4" fmla="*/ 934094 h 936461"/>
              <a:gd name="connsiteX0" fmla="*/ 54925 w 8709799"/>
              <a:gd name="connsiteY0" fmla="*/ 932950 h 935317"/>
              <a:gd name="connsiteX1" fmla="*/ 0 w 8709799"/>
              <a:gd name="connsiteY1" fmla="*/ 13256 h 935317"/>
              <a:gd name="connsiteX2" fmla="*/ 8708540 w 8709799"/>
              <a:gd name="connsiteY2" fmla="*/ 0 h 935317"/>
              <a:gd name="connsiteX3" fmla="*/ 8709799 w 8709799"/>
              <a:gd name="connsiteY3" fmla="*/ 935317 h 935317"/>
              <a:gd name="connsiteX4" fmla="*/ 54925 w 8709799"/>
              <a:gd name="connsiteY4" fmla="*/ 932950 h 935317"/>
              <a:gd name="connsiteX0" fmla="*/ 0 w 8813274"/>
              <a:gd name="connsiteY0" fmla="*/ 925750 h 935317"/>
              <a:gd name="connsiteX1" fmla="*/ 103475 w 8813274"/>
              <a:gd name="connsiteY1" fmla="*/ 132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  <a:gd name="connsiteX0" fmla="*/ 0 w 8813274"/>
              <a:gd name="connsiteY0" fmla="*/ 925750 h 935317"/>
              <a:gd name="connsiteX1" fmla="*/ 103475 w 8813274"/>
              <a:gd name="connsiteY1" fmla="*/ 60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3274" h="935317">
                <a:moveTo>
                  <a:pt x="0" y="925750"/>
                </a:moveTo>
                <a:lnTo>
                  <a:pt x="103475" y="6056"/>
                </a:lnTo>
                <a:lnTo>
                  <a:pt x="8812015" y="0"/>
                </a:lnTo>
                <a:cubicBezTo>
                  <a:pt x="8812435" y="311772"/>
                  <a:pt x="8812854" y="623545"/>
                  <a:pt x="8813274" y="935317"/>
                </a:cubicBezTo>
                <a:lnTo>
                  <a:pt x="0" y="925750"/>
                </a:lnTo>
                <a:close/>
              </a:path>
            </a:pathLst>
          </a:custGeom>
          <a:solidFill>
            <a:srgbClr val="58595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C1119E-72FF-40ED-A121-FB1DA40A7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2" y="167111"/>
            <a:ext cx="2541156" cy="65500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97879" y="0"/>
            <a:ext cx="7172630" cy="964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ИТОГИ СЕДЬМОГО ВСЕБЕЛОРУССКОГО НАРОДНОГО СОБРАНИЯ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0" y="978731"/>
            <a:ext cx="10483200" cy="0"/>
          </a:xfrm>
          <a:prstGeom prst="line">
            <a:avLst/>
          </a:prstGeom>
          <a:ln w="12700">
            <a:solidFill>
              <a:srgbClr val="007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id="{1F648E3B-A2BF-477A-8D86-1C22A15E9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34" y="1300201"/>
            <a:ext cx="11568022" cy="555553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заседании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Всебелорусского народного собрания утверждены 2 ВАЖНЫХ документа:</a:t>
            </a:r>
          </a:p>
          <a:p>
            <a:pPr algn="just">
              <a:buFontTx/>
              <a:buChar char="-"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НАЦИОНАЛЬНОЙ БЕЗОПАСНОСТИ;</a:t>
            </a:r>
          </a:p>
          <a:p>
            <a:pPr algn="just">
              <a:buFontTx/>
              <a:buChar char="-"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ВОЕННАЯ ДОКТРИНА.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национальной безопасности и Военная доктрина – 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основополагающие документы, регламентирующие подходы государства к обеспечению собственной безопасности в различных сферах с учетом геополитических изменений в мире, применение военной силы в рамках реагирования на имеющиеся вызовы и угрозы.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утверждение обоих документов делегаты ВНС проголосовали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единогласно. </a:t>
            </a:r>
            <a:br>
              <a:rPr lang="ru-RU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831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2075379-5FDC-4E7B-9516-46125B39B4EF}"/>
              </a:ext>
            </a:extLst>
          </p:cNvPr>
          <p:cNvSpPr/>
          <p:nvPr/>
        </p:nvSpPr>
        <p:spPr>
          <a:xfrm>
            <a:off x="-43245" y="0"/>
            <a:ext cx="12278490" cy="6858000"/>
          </a:xfrm>
          <a:prstGeom prst="rect">
            <a:avLst/>
          </a:prstGeom>
          <a:gradFill>
            <a:gsLst>
              <a:gs pos="0">
                <a:schemeClr val="bg1">
                  <a:alpha val="97000"/>
                </a:schemeClr>
              </a:gs>
              <a:gs pos="100000">
                <a:schemeClr val="accent1">
                  <a:lumMod val="50000"/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05D5F5B-0F96-4528-8434-0630ED046771}"/>
              </a:ext>
            </a:extLst>
          </p:cNvPr>
          <p:cNvSpPr/>
          <p:nvPr/>
        </p:nvSpPr>
        <p:spPr>
          <a:xfrm>
            <a:off x="3387493" y="-6057"/>
            <a:ext cx="8813274" cy="935317"/>
          </a:xfrm>
          <a:custGeom>
            <a:avLst/>
            <a:gdLst>
              <a:gd name="connsiteX0" fmla="*/ 0 w 3650978"/>
              <a:gd name="connsiteY0" fmla="*/ 6858000 h 6858000"/>
              <a:gd name="connsiteX1" fmla="*/ 912745 w 3650978"/>
              <a:gd name="connsiteY1" fmla="*/ 0 h 6858000"/>
              <a:gd name="connsiteX2" fmla="*/ 3650978 w 3650978"/>
              <a:gd name="connsiteY2" fmla="*/ 0 h 6858000"/>
              <a:gd name="connsiteX3" fmla="*/ 2738234 w 3650978"/>
              <a:gd name="connsiteY3" fmla="*/ 6858000 h 6858000"/>
              <a:gd name="connsiteX4" fmla="*/ 0 w 3650978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260328 w 2738234"/>
              <a:gd name="connsiteY2" fmla="*/ 28575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422253 w 2738234"/>
              <a:gd name="connsiteY2" fmla="*/ 0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052434 w 2422253"/>
              <a:gd name="connsiteY3" fmla="*/ 6705600 h 6858000"/>
              <a:gd name="connsiteX4" fmla="*/ 0 w 2422253"/>
              <a:gd name="connsiteY4" fmla="*/ 6858000 h 6858000"/>
              <a:gd name="connsiteX0" fmla="*/ 0 w 2452484"/>
              <a:gd name="connsiteY0" fmla="*/ 6858000 h 6867525"/>
              <a:gd name="connsiteX1" fmla="*/ 912745 w 2452484"/>
              <a:gd name="connsiteY1" fmla="*/ 0 h 6867525"/>
              <a:gd name="connsiteX2" fmla="*/ 2422253 w 2452484"/>
              <a:gd name="connsiteY2" fmla="*/ 0 h 6867525"/>
              <a:gd name="connsiteX3" fmla="*/ 2452484 w 2452484"/>
              <a:gd name="connsiteY3" fmla="*/ 6867525 h 6867525"/>
              <a:gd name="connsiteX4" fmla="*/ 0 w 2452484"/>
              <a:gd name="connsiteY4" fmla="*/ 6858000 h 6867525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223884 w 2422253"/>
              <a:gd name="connsiteY3" fmla="*/ 6705600 h 6858000"/>
              <a:gd name="connsiteX4" fmla="*/ 0 w 2422253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22253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31778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2098752 w 2431778"/>
              <a:gd name="connsiteY3" fmla="*/ 6858000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542940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56493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62470 w 2431778"/>
              <a:gd name="connsiteY3" fmla="*/ 6858000 h 6858000"/>
              <a:gd name="connsiteX4" fmla="*/ 0 w 2431778"/>
              <a:gd name="connsiteY4" fmla="*/ 6858000 h 6858000"/>
              <a:gd name="connsiteX0" fmla="*/ 0 w 1636908"/>
              <a:gd name="connsiteY0" fmla="*/ 941294 h 6858000"/>
              <a:gd name="connsiteX1" fmla="*/ 117875 w 1636908"/>
              <a:gd name="connsiteY1" fmla="*/ 0 h 6858000"/>
              <a:gd name="connsiteX2" fmla="*/ 1636908 w 1636908"/>
              <a:gd name="connsiteY2" fmla="*/ 0 h 6858000"/>
              <a:gd name="connsiteX3" fmla="*/ 867600 w 1636908"/>
              <a:gd name="connsiteY3" fmla="*/ 6858000 h 6858000"/>
              <a:gd name="connsiteX4" fmla="*/ 0 w 1636908"/>
              <a:gd name="connsiteY4" fmla="*/ 941294 h 6858000"/>
              <a:gd name="connsiteX0" fmla="*/ 0 w 1636908"/>
              <a:gd name="connsiteY0" fmla="*/ 941294 h 965200"/>
              <a:gd name="connsiteX1" fmla="*/ 117875 w 1636908"/>
              <a:gd name="connsiteY1" fmla="*/ 0 h 965200"/>
              <a:gd name="connsiteX2" fmla="*/ 1636908 w 1636908"/>
              <a:gd name="connsiteY2" fmla="*/ 0 h 965200"/>
              <a:gd name="connsiteX3" fmla="*/ 1530988 w 1636908"/>
              <a:gd name="connsiteY3" fmla="*/ 965200 h 965200"/>
              <a:gd name="connsiteX4" fmla="*/ 0 w 1636908"/>
              <a:gd name="connsiteY4" fmla="*/ 941294 h 965200"/>
              <a:gd name="connsiteX0" fmla="*/ 0 w 1636908"/>
              <a:gd name="connsiteY0" fmla="*/ 941294 h 947270"/>
              <a:gd name="connsiteX1" fmla="*/ 117875 w 1636908"/>
              <a:gd name="connsiteY1" fmla="*/ 0 h 947270"/>
              <a:gd name="connsiteX2" fmla="*/ 1636908 w 1636908"/>
              <a:gd name="connsiteY2" fmla="*/ 0 h 947270"/>
              <a:gd name="connsiteX3" fmla="*/ 1530988 w 1636908"/>
              <a:gd name="connsiteY3" fmla="*/ 947270 h 947270"/>
              <a:gd name="connsiteX4" fmla="*/ 0 w 1636908"/>
              <a:gd name="connsiteY4" fmla="*/ 941294 h 947270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29103 h 941294"/>
              <a:gd name="connsiteX4" fmla="*/ 0 w 3753403"/>
              <a:gd name="connsiteY4" fmla="*/ 941294 h 941294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41214 h 941294"/>
              <a:gd name="connsiteX4" fmla="*/ 0 w 3753403"/>
              <a:gd name="connsiteY4" fmla="*/ 941294 h 941294"/>
              <a:gd name="connsiteX0" fmla="*/ 0 w 3865379"/>
              <a:gd name="connsiteY0" fmla="*/ 941294 h 941294"/>
              <a:gd name="connsiteX1" fmla="*/ 117875 w 3865379"/>
              <a:gd name="connsiteY1" fmla="*/ 0 h 941294"/>
              <a:gd name="connsiteX2" fmla="*/ 3865379 w 3865379"/>
              <a:gd name="connsiteY2" fmla="*/ 0 h 941294"/>
              <a:gd name="connsiteX3" fmla="*/ 3753403 w 3865379"/>
              <a:gd name="connsiteY3" fmla="*/ 941214 h 941294"/>
              <a:gd name="connsiteX4" fmla="*/ 0 w 3865379"/>
              <a:gd name="connsiteY4" fmla="*/ 941294 h 941294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3753403 w 8837051"/>
              <a:gd name="connsiteY3" fmla="*/ 947270 h 947350"/>
              <a:gd name="connsiteX4" fmla="*/ 0 w 8837051"/>
              <a:gd name="connsiteY4" fmla="*/ 947350 h 947350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8700852 w 8837051"/>
              <a:gd name="connsiteY3" fmla="*/ 947270 h 947350"/>
              <a:gd name="connsiteX4" fmla="*/ 0 w 8837051"/>
              <a:gd name="connsiteY4" fmla="*/ 947350 h 947350"/>
              <a:gd name="connsiteX0" fmla="*/ 0 w 9070133"/>
              <a:gd name="connsiteY0" fmla="*/ 947350 h 947350"/>
              <a:gd name="connsiteX1" fmla="*/ 117875 w 9070133"/>
              <a:gd name="connsiteY1" fmla="*/ 6056 h 947350"/>
              <a:gd name="connsiteX2" fmla="*/ 9070133 w 9070133"/>
              <a:gd name="connsiteY2" fmla="*/ 0 h 947350"/>
              <a:gd name="connsiteX3" fmla="*/ 8700852 w 9070133"/>
              <a:gd name="connsiteY3" fmla="*/ 947270 h 947350"/>
              <a:gd name="connsiteX4" fmla="*/ 0 w 9070133"/>
              <a:gd name="connsiteY4" fmla="*/ 947350 h 947350"/>
              <a:gd name="connsiteX0" fmla="*/ 0 w 9089322"/>
              <a:gd name="connsiteY0" fmla="*/ 947350 h 947350"/>
              <a:gd name="connsiteX1" fmla="*/ 117875 w 9089322"/>
              <a:gd name="connsiteY1" fmla="*/ 6056 h 947350"/>
              <a:gd name="connsiteX2" fmla="*/ 9070133 w 9089322"/>
              <a:gd name="connsiteY2" fmla="*/ 0 h 947350"/>
              <a:gd name="connsiteX3" fmla="*/ 9089322 w 9089322"/>
              <a:gd name="connsiteY3" fmla="*/ 941293 h 947350"/>
              <a:gd name="connsiteX4" fmla="*/ 0 w 9089322"/>
              <a:gd name="connsiteY4" fmla="*/ 947350 h 947350"/>
              <a:gd name="connsiteX0" fmla="*/ 0 w 9100015"/>
              <a:gd name="connsiteY0" fmla="*/ 947350 h 947350"/>
              <a:gd name="connsiteX1" fmla="*/ 117875 w 9100015"/>
              <a:gd name="connsiteY1" fmla="*/ 6056 h 947350"/>
              <a:gd name="connsiteX2" fmla="*/ 9100015 w 9100015"/>
              <a:gd name="connsiteY2" fmla="*/ 0 h 947350"/>
              <a:gd name="connsiteX3" fmla="*/ 9089322 w 9100015"/>
              <a:gd name="connsiteY3" fmla="*/ 941293 h 947350"/>
              <a:gd name="connsiteX4" fmla="*/ 0 w 9100015"/>
              <a:gd name="connsiteY4" fmla="*/ 947350 h 947350"/>
              <a:gd name="connsiteX0" fmla="*/ 0 w 9101274"/>
              <a:gd name="connsiteY0" fmla="*/ 947350 h 947350"/>
              <a:gd name="connsiteX1" fmla="*/ 117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9101274"/>
              <a:gd name="connsiteY0" fmla="*/ 947350 h 947350"/>
              <a:gd name="connsiteX1" fmla="*/ 585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8647674"/>
              <a:gd name="connsiteY0" fmla="*/ 932950 h 935317"/>
              <a:gd name="connsiteX1" fmla="*/ 132275 w 8647674"/>
              <a:gd name="connsiteY1" fmla="*/ 60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47674"/>
              <a:gd name="connsiteY0" fmla="*/ 932950 h 935317"/>
              <a:gd name="connsiteX1" fmla="*/ 103475 w 8647674"/>
              <a:gd name="connsiteY1" fmla="*/ 132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54874"/>
              <a:gd name="connsiteY0" fmla="*/ 932950 h 935317"/>
              <a:gd name="connsiteX1" fmla="*/ 110675 w 8654874"/>
              <a:gd name="connsiteY1" fmla="*/ 13256 h 935317"/>
              <a:gd name="connsiteX2" fmla="*/ 8653615 w 8654874"/>
              <a:gd name="connsiteY2" fmla="*/ 0 h 935317"/>
              <a:gd name="connsiteX3" fmla="*/ 8654874 w 8654874"/>
              <a:gd name="connsiteY3" fmla="*/ 935317 h 935317"/>
              <a:gd name="connsiteX4" fmla="*/ 0 w 8654874"/>
              <a:gd name="connsiteY4" fmla="*/ 932950 h 935317"/>
              <a:gd name="connsiteX0" fmla="*/ 0 w 8654874"/>
              <a:gd name="connsiteY0" fmla="*/ 934094 h 936461"/>
              <a:gd name="connsiteX1" fmla="*/ 110675 w 8654874"/>
              <a:gd name="connsiteY1" fmla="*/ 0 h 936461"/>
              <a:gd name="connsiteX2" fmla="*/ 8653615 w 8654874"/>
              <a:gd name="connsiteY2" fmla="*/ 1144 h 936461"/>
              <a:gd name="connsiteX3" fmla="*/ 8654874 w 8654874"/>
              <a:gd name="connsiteY3" fmla="*/ 936461 h 936461"/>
              <a:gd name="connsiteX4" fmla="*/ 0 w 8654874"/>
              <a:gd name="connsiteY4" fmla="*/ 934094 h 936461"/>
              <a:gd name="connsiteX0" fmla="*/ 54925 w 8709799"/>
              <a:gd name="connsiteY0" fmla="*/ 932950 h 935317"/>
              <a:gd name="connsiteX1" fmla="*/ 0 w 8709799"/>
              <a:gd name="connsiteY1" fmla="*/ 13256 h 935317"/>
              <a:gd name="connsiteX2" fmla="*/ 8708540 w 8709799"/>
              <a:gd name="connsiteY2" fmla="*/ 0 h 935317"/>
              <a:gd name="connsiteX3" fmla="*/ 8709799 w 8709799"/>
              <a:gd name="connsiteY3" fmla="*/ 935317 h 935317"/>
              <a:gd name="connsiteX4" fmla="*/ 54925 w 8709799"/>
              <a:gd name="connsiteY4" fmla="*/ 932950 h 935317"/>
              <a:gd name="connsiteX0" fmla="*/ 0 w 8813274"/>
              <a:gd name="connsiteY0" fmla="*/ 925750 h 935317"/>
              <a:gd name="connsiteX1" fmla="*/ 103475 w 8813274"/>
              <a:gd name="connsiteY1" fmla="*/ 132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  <a:gd name="connsiteX0" fmla="*/ 0 w 8813274"/>
              <a:gd name="connsiteY0" fmla="*/ 925750 h 935317"/>
              <a:gd name="connsiteX1" fmla="*/ 103475 w 8813274"/>
              <a:gd name="connsiteY1" fmla="*/ 60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3274" h="935317">
                <a:moveTo>
                  <a:pt x="0" y="925750"/>
                </a:moveTo>
                <a:lnTo>
                  <a:pt x="103475" y="6056"/>
                </a:lnTo>
                <a:lnTo>
                  <a:pt x="8812015" y="0"/>
                </a:lnTo>
                <a:cubicBezTo>
                  <a:pt x="8812435" y="311772"/>
                  <a:pt x="8812854" y="623545"/>
                  <a:pt x="8813274" y="935317"/>
                </a:cubicBezTo>
                <a:lnTo>
                  <a:pt x="0" y="925750"/>
                </a:lnTo>
                <a:close/>
              </a:path>
            </a:pathLst>
          </a:custGeom>
          <a:solidFill>
            <a:srgbClr val="58595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C1119E-72FF-40ED-A121-FB1DA40A7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2" y="167111"/>
            <a:ext cx="2541156" cy="65500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97879" y="95797"/>
            <a:ext cx="7172630" cy="836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ВЕТВИ ВЛАСТИ ВИТЕБСКОЙ ОБЛАСТИ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0" y="978731"/>
            <a:ext cx="10483200" cy="0"/>
          </a:xfrm>
          <a:prstGeom prst="line">
            <a:avLst/>
          </a:prstGeom>
          <a:ln w="12700">
            <a:solidFill>
              <a:srgbClr val="007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id="{1F648E3B-A2BF-477A-8D86-1C22A15E9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95" y="1319402"/>
            <a:ext cx="12096205" cy="5601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Витебский областной исполнительный комитет</a:t>
            </a:r>
            <a:endParaRPr lang="ru-BY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5AE82275-AEFB-424F-B3FD-E45C37FC71AC}"/>
              </a:ext>
            </a:extLst>
          </p:cNvPr>
          <p:cNvSpPr txBox="1">
            <a:spLocks/>
          </p:cNvSpPr>
          <p:nvPr/>
        </p:nvSpPr>
        <p:spPr>
          <a:xfrm>
            <a:off x="486489" y="2750125"/>
            <a:ext cx="5059926" cy="1570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Исполнительная власть:</a:t>
            </a:r>
          </a:p>
          <a:p>
            <a:pPr marL="0" indent="0" algn="ctr">
              <a:buNone/>
            </a:pP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Витебского областного исполнительного комитета –                                  Александр Михайлович Субботин</a:t>
            </a:r>
            <a:endParaRPr lang="ru-BY" sz="16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11ED185C-AA76-4039-AF9C-96C8CF3F6264}"/>
              </a:ext>
            </a:extLst>
          </p:cNvPr>
          <p:cNvCxnSpPr>
            <a:cxnSpLocks/>
          </p:cNvCxnSpPr>
          <p:nvPr/>
        </p:nvCxnSpPr>
        <p:spPr>
          <a:xfrm flipH="1">
            <a:off x="3227952" y="1999892"/>
            <a:ext cx="319081" cy="466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38A10DD-5956-4FAC-A882-6A51718C0C73}"/>
              </a:ext>
            </a:extLst>
          </p:cNvPr>
          <p:cNvCxnSpPr>
            <a:cxnSpLocks/>
          </p:cNvCxnSpPr>
          <p:nvPr/>
        </p:nvCxnSpPr>
        <p:spPr>
          <a:xfrm>
            <a:off x="8822142" y="2050389"/>
            <a:ext cx="295732" cy="513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5AB30DD-1DC3-47AF-A260-8B778455FB04}"/>
              </a:ext>
            </a:extLst>
          </p:cNvPr>
          <p:cNvSpPr/>
          <p:nvPr/>
        </p:nvSpPr>
        <p:spPr>
          <a:xfrm>
            <a:off x="1532709" y="1279122"/>
            <a:ext cx="9204960" cy="628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EDF02074-A4F6-4B05-A46E-AE1A0FBF44D1}"/>
              </a:ext>
            </a:extLst>
          </p:cNvPr>
          <p:cNvSpPr/>
          <p:nvPr/>
        </p:nvSpPr>
        <p:spPr>
          <a:xfrm>
            <a:off x="221002" y="2544579"/>
            <a:ext cx="5468984" cy="40478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A7428C60-2D4E-4CC2-A624-D624C390334D}"/>
              </a:ext>
            </a:extLst>
          </p:cNvPr>
          <p:cNvSpPr/>
          <p:nvPr/>
        </p:nvSpPr>
        <p:spPr>
          <a:xfrm>
            <a:off x="6678394" y="2606916"/>
            <a:ext cx="5076021" cy="39854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79F6D8C1-BD29-4476-8F46-56BF8E53B383}"/>
              </a:ext>
            </a:extLst>
          </p:cNvPr>
          <p:cNvSpPr txBox="1">
            <a:spLocks/>
          </p:cNvSpPr>
          <p:nvPr/>
        </p:nvSpPr>
        <p:spPr>
          <a:xfrm>
            <a:off x="6678394" y="2750126"/>
            <a:ext cx="5059926" cy="1570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Законодательная власть:</a:t>
            </a:r>
          </a:p>
          <a:p>
            <a:pPr marL="0" indent="0" algn="ctr">
              <a:buNone/>
            </a:pP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Витебского областного                  Совета депутатов –                                                 Дмитрий Владимирович Демидов</a:t>
            </a:r>
            <a:endParaRPr lang="ru-BY" sz="16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Александр Субботин: мечтаю, чтобы гости Витебской области, посетив ее  однажды, возвращались вновь">
            <a:extLst>
              <a:ext uri="{FF2B5EF4-FFF2-40B4-BE49-F238E27FC236}">
                <a16:creationId xmlns:a16="http://schemas.microsoft.com/office/drawing/2014/main" id="{4FBF7624-F899-4CE9-8EB8-B76631BC58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sp>
        <p:nvSpPr>
          <p:cNvPr id="6" name="AutoShape 4" descr="Дмитрий Демидов покинул пост председателя Новополоцкого горисполкома |  Новополоцк | Новости Новополоцка | Новополоцк сегодня">
            <a:extLst>
              <a:ext uri="{FF2B5EF4-FFF2-40B4-BE49-F238E27FC236}">
                <a16:creationId xmlns:a16="http://schemas.microsoft.com/office/drawing/2014/main" id="{A8FA90C7-223B-433E-94D8-40C624E7AD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2C9B05-4E9C-4B78-B4CD-EB3B38286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959" y="4001469"/>
            <a:ext cx="3531766" cy="23545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90B8845-6D29-44F6-BBC3-C9C3F939C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944" y="4001469"/>
            <a:ext cx="3365097" cy="235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61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2075379-5FDC-4E7B-9516-46125B39B4EF}"/>
              </a:ext>
            </a:extLst>
          </p:cNvPr>
          <p:cNvSpPr/>
          <p:nvPr/>
        </p:nvSpPr>
        <p:spPr>
          <a:xfrm>
            <a:off x="-43245" y="0"/>
            <a:ext cx="12278490" cy="6858000"/>
          </a:xfrm>
          <a:prstGeom prst="rect">
            <a:avLst/>
          </a:prstGeom>
          <a:gradFill>
            <a:gsLst>
              <a:gs pos="0">
                <a:schemeClr val="bg1">
                  <a:alpha val="97000"/>
                </a:schemeClr>
              </a:gs>
              <a:gs pos="100000">
                <a:schemeClr val="accent1">
                  <a:lumMod val="50000"/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05D5F5B-0F96-4528-8434-0630ED046771}"/>
              </a:ext>
            </a:extLst>
          </p:cNvPr>
          <p:cNvSpPr/>
          <p:nvPr/>
        </p:nvSpPr>
        <p:spPr>
          <a:xfrm>
            <a:off x="3387493" y="-6057"/>
            <a:ext cx="8813274" cy="935317"/>
          </a:xfrm>
          <a:custGeom>
            <a:avLst/>
            <a:gdLst>
              <a:gd name="connsiteX0" fmla="*/ 0 w 3650978"/>
              <a:gd name="connsiteY0" fmla="*/ 6858000 h 6858000"/>
              <a:gd name="connsiteX1" fmla="*/ 912745 w 3650978"/>
              <a:gd name="connsiteY1" fmla="*/ 0 h 6858000"/>
              <a:gd name="connsiteX2" fmla="*/ 3650978 w 3650978"/>
              <a:gd name="connsiteY2" fmla="*/ 0 h 6858000"/>
              <a:gd name="connsiteX3" fmla="*/ 2738234 w 3650978"/>
              <a:gd name="connsiteY3" fmla="*/ 6858000 h 6858000"/>
              <a:gd name="connsiteX4" fmla="*/ 0 w 3650978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260328 w 2738234"/>
              <a:gd name="connsiteY2" fmla="*/ 28575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422253 w 2738234"/>
              <a:gd name="connsiteY2" fmla="*/ 0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052434 w 2422253"/>
              <a:gd name="connsiteY3" fmla="*/ 6705600 h 6858000"/>
              <a:gd name="connsiteX4" fmla="*/ 0 w 2422253"/>
              <a:gd name="connsiteY4" fmla="*/ 6858000 h 6858000"/>
              <a:gd name="connsiteX0" fmla="*/ 0 w 2452484"/>
              <a:gd name="connsiteY0" fmla="*/ 6858000 h 6867525"/>
              <a:gd name="connsiteX1" fmla="*/ 912745 w 2452484"/>
              <a:gd name="connsiteY1" fmla="*/ 0 h 6867525"/>
              <a:gd name="connsiteX2" fmla="*/ 2422253 w 2452484"/>
              <a:gd name="connsiteY2" fmla="*/ 0 h 6867525"/>
              <a:gd name="connsiteX3" fmla="*/ 2452484 w 2452484"/>
              <a:gd name="connsiteY3" fmla="*/ 6867525 h 6867525"/>
              <a:gd name="connsiteX4" fmla="*/ 0 w 2452484"/>
              <a:gd name="connsiteY4" fmla="*/ 6858000 h 6867525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223884 w 2422253"/>
              <a:gd name="connsiteY3" fmla="*/ 6705600 h 6858000"/>
              <a:gd name="connsiteX4" fmla="*/ 0 w 2422253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22253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31778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2098752 w 2431778"/>
              <a:gd name="connsiteY3" fmla="*/ 6858000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542940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56493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62470 w 2431778"/>
              <a:gd name="connsiteY3" fmla="*/ 6858000 h 6858000"/>
              <a:gd name="connsiteX4" fmla="*/ 0 w 2431778"/>
              <a:gd name="connsiteY4" fmla="*/ 6858000 h 6858000"/>
              <a:gd name="connsiteX0" fmla="*/ 0 w 1636908"/>
              <a:gd name="connsiteY0" fmla="*/ 941294 h 6858000"/>
              <a:gd name="connsiteX1" fmla="*/ 117875 w 1636908"/>
              <a:gd name="connsiteY1" fmla="*/ 0 h 6858000"/>
              <a:gd name="connsiteX2" fmla="*/ 1636908 w 1636908"/>
              <a:gd name="connsiteY2" fmla="*/ 0 h 6858000"/>
              <a:gd name="connsiteX3" fmla="*/ 867600 w 1636908"/>
              <a:gd name="connsiteY3" fmla="*/ 6858000 h 6858000"/>
              <a:gd name="connsiteX4" fmla="*/ 0 w 1636908"/>
              <a:gd name="connsiteY4" fmla="*/ 941294 h 6858000"/>
              <a:gd name="connsiteX0" fmla="*/ 0 w 1636908"/>
              <a:gd name="connsiteY0" fmla="*/ 941294 h 965200"/>
              <a:gd name="connsiteX1" fmla="*/ 117875 w 1636908"/>
              <a:gd name="connsiteY1" fmla="*/ 0 h 965200"/>
              <a:gd name="connsiteX2" fmla="*/ 1636908 w 1636908"/>
              <a:gd name="connsiteY2" fmla="*/ 0 h 965200"/>
              <a:gd name="connsiteX3" fmla="*/ 1530988 w 1636908"/>
              <a:gd name="connsiteY3" fmla="*/ 965200 h 965200"/>
              <a:gd name="connsiteX4" fmla="*/ 0 w 1636908"/>
              <a:gd name="connsiteY4" fmla="*/ 941294 h 965200"/>
              <a:gd name="connsiteX0" fmla="*/ 0 w 1636908"/>
              <a:gd name="connsiteY0" fmla="*/ 941294 h 947270"/>
              <a:gd name="connsiteX1" fmla="*/ 117875 w 1636908"/>
              <a:gd name="connsiteY1" fmla="*/ 0 h 947270"/>
              <a:gd name="connsiteX2" fmla="*/ 1636908 w 1636908"/>
              <a:gd name="connsiteY2" fmla="*/ 0 h 947270"/>
              <a:gd name="connsiteX3" fmla="*/ 1530988 w 1636908"/>
              <a:gd name="connsiteY3" fmla="*/ 947270 h 947270"/>
              <a:gd name="connsiteX4" fmla="*/ 0 w 1636908"/>
              <a:gd name="connsiteY4" fmla="*/ 941294 h 947270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29103 h 941294"/>
              <a:gd name="connsiteX4" fmla="*/ 0 w 3753403"/>
              <a:gd name="connsiteY4" fmla="*/ 941294 h 941294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41214 h 941294"/>
              <a:gd name="connsiteX4" fmla="*/ 0 w 3753403"/>
              <a:gd name="connsiteY4" fmla="*/ 941294 h 941294"/>
              <a:gd name="connsiteX0" fmla="*/ 0 w 3865379"/>
              <a:gd name="connsiteY0" fmla="*/ 941294 h 941294"/>
              <a:gd name="connsiteX1" fmla="*/ 117875 w 3865379"/>
              <a:gd name="connsiteY1" fmla="*/ 0 h 941294"/>
              <a:gd name="connsiteX2" fmla="*/ 3865379 w 3865379"/>
              <a:gd name="connsiteY2" fmla="*/ 0 h 941294"/>
              <a:gd name="connsiteX3" fmla="*/ 3753403 w 3865379"/>
              <a:gd name="connsiteY3" fmla="*/ 941214 h 941294"/>
              <a:gd name="connsiteX4" fmla="*/ 0 w 3865379"/>
              <a:gd name="connsiteY4" fmla="*/ 941294 h 941294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3753403 w 8837051"/>
              <a:gd name="connsiteY3" fmla="*/ 947270 h 947350"/>
              <a:gd name="connsiteX4" fmla="*/ 0 w 8837051"/>
              <a:gd name="connsiteY4" fmla="*/ 947350 h 947350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8700852 w 8837051"/>
              <a:gd name="connsiteY3" fmla="*/ 947270 h 947350"/>
              <a:gd name="connsiteX4" fmla="*/ 0 w 8837051"/>
              <a:gd name="connsiteY4" fmla="*/ 947350 h 947350"/>
              <a:gd name="connsiteX0" fmla="*/ 0 w 9070133"/>
              <a:gd name="connsiteY0" fmla="*/ 947350 h 947350"/>
              <a:gd name="connsiteX1" fmla="*/ 117875 w 9070133"/>
              <a:gd name="connsiteY1" fmla="*/ 6056 h 947350"/>
              <a:gd name="connsiteX2" fmla="*/ 9070133 w 9070133"/>
              <a:gd name="connsiteY2" fmla="*/ 0 h 947350"/>
              <a:gd name="connsiteX3" fmla="*/ 8700852 w 9070133"/>
              <a:gd name="connsiteY3" fmla="*/ 947270 h 947350"/>
              <a:gd name="connsiteX4" fmla="*/ 0 w 9070133"/>
              <a:gd name="connsiteY4" fmla="*/ 947350 h 947350"/>
              <a:gd name="connsiteX0" fmla="*/ 0 w 9089322"/>
              <a:gd name="connsiteY0" fmla="*/ 947350 h 947350"/>
              <a:gd name="connsiteX1" fmla="*/ 117875 w 9089322"/>
              <a:gd name="connsiteY1" fmla="*/ 6056 h 947350"/>
              <a:gd name="connsiteX2" fmla="*/ 9070133 w 9089322"/>
              <a:gd name="connsiteY2" fmla="*/ 0 h 947350"/>
              <a:gd name="connsiteX3" fmla="*/ 9089322 w 9089322"/>
              <a:gd name="connsiteY3" fmla="*/ 941293 h 947350"/>
              <a:gd name="connsiteX4" fmla="*/ 0 w 9089322"/>
              <a:gd name="connsiteY4" fmla="*/ 947350 h 947350"/>
              <a:gd name="connsiteX0" fmla="*/ 0 w 9100015"/>
              <a:gd name="connsiteY0" fmla="*/ 947350 h 947350"/>
              <a:gd name="connsiteX1" fmla="*/ 117875 w 9100015"/>
              <a:gd name="connsiteY1" fmla="*/ 6056 h 947350"/>
              <a:gd name="connsiteX2" fmla="*/ 9100015 w 9100015"/>
              <a:gd name="connsiteY2" fmla="*/ 0 h 947350"/>
              <a:gd name="connsiteX3" fmla="*/ 9089322 w 9100015"/>
              <a:gd name="connsiteY3" fmla="*/ 941293 h 947350"/>
              <a:gd name="connsiteX4" fmla="*/ 0 w 9100015"/>
              <a:gd name="connsiteY4" fmla="*/ 947350 h 947350"/>
              <a:gd name="connsiteX0" fmla="*/ 0 w 9101274"/>
              <a:gd name="connsiteY0" fmla="*/ 947350 h 947350"/>
              <a:gd name="connsiteX1" fmla="*/ 117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9101274"/>
              <a:gd name="connsiteY0" fmla="*/ 947350 h 947350"/>
              <a:gd name="connsiteX1" fmla="*/ 585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8647674"/>
              <a:gd name="connsiteY0" fmla="*/ 932950 h 935317"/>
              <a:gd name="connsiteX1" fmla="*/ 132275 w 8647674"/>
              <a:gd name="connsiteY1" fmla="*/ 60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47674"/>
              <a:gd name="connsiteY0" fmla="*/ 932950 h 935317"/>
              <a:gd name="connsiteX1" fmla="*/ 103475 w 8647674"/>
              <a:gd name="connsiteY1" fmla="*/ 132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54874"/>
              <a:gd name="connsiteY0" fmla="*/ 932950 h 935317"/>
              <a:gd name="connsiteX1" fmla="*/ 110675 w 8654874"/>
              <a:gd name="connsiteY1" fmla="*/ 13256 h 935317"/>
              <a:gd name="connsiteX2" fmla="*/ 8653615 w 8654874"/>
              <a:gd name="connsiteY2" fmla="*/ 0 h 935317"/>
              <a:gd name="connsiteX3" fmla="*/ 8654874 w 8654874"/>
              <a:gd name="connsiteY3" fmla="*/ 935317 h 935317"/>
              <a:gd name="connsiteX4" fmla="*/ 0 w 8654874"/>
              <a:gd name="connsiteY4" fmla="*/ 932950 h 935317"/>
              <a:gd name="connsiteX0" fmla="*/ 0 w 8654874"/>
              <a:gd name="connsiteY0" fmla="*/ 934094 h 936461"/>
              <a:gd name="connsiteX1" fmla="*/ 110675 w 8654874"/>
              <a:gd name="connsiteY1" fmla="*/ 0 h 936461"/>
              <a:gd name="connsiteX2" fmla="*/ 8653615 w 8654874"/>
              <a:gd name="connsiteY2" fmla="*/ 1144 h 936461"/>
              <a:gd name="connsiteX3" fmla="*/ 8654874 w 8654874"/>
              <a:gd name="connsiteY3" fmla="*/ 936461 h 936461"/>
              <a:gd name="connsiteX4" fmla="*/ 0 w 8654874"/>
              <a:gd name="connsiteY4" fmla="*/ 934094 h 936461"/>
              <a:gd name="connsiteX0" fmla="*/ 54925 w 8709799"/>
              <a:gd name="connsiteY0" fmla="*/ 932950 h 935317"/>
              <a:gd name="connsiteX1" fmla="*/ 0 w 8709799"/>
              <a:gd name="connsiteY1" fmla="*/ 13256 h 935317"/>
              <a:gd name="connsiteX2" fmla="*/ 8708540 w 8709799"/>
              <a:gd name="connsiteY2" fmla="*/ 0 h 935317"/>
              <a:gd name="connsiteX3" fmla="*/ 8709799 w 8709799"/>
              <a:gd name="connsiteY3" fmla="*/ 935317 h 935317"/>
              <a:gd name="connsiteX4" fmla="*/ 54925 w 8709799"/>
              <a:gd name="connsiteY4" fmla="*/ 932950 h 935317"/>
              <a:gd name="connsiteX0" fmla="*/ 0 w 8813274"/>
              <a:gd name="connsiteY0" fmla="*/ 925750 h 935317"/>
              <a:gd name="connsiteX1" fmla="*/ 103475 w 8813274"/>
              <a:gd name="connsiteY1" fmla="*/ 132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  <a:gd name="connsiteX0" fmla="*/ 0 w 8813274"/>
              <a:gd name="connsiteY0" fmla="*/ 925750 h 935317"/>
              <a:gd name="connsiteX1" fmla="*/ 103475 w 8813274"/>
              <a:gd name="connsiteY1" fmla="*/ 60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3274" h="935317">
                <a:moveTo>
                  <a:pt x="0" y="925750"/>
                </a:moveTo>
                <a:lnTo>
                  <a:pt x="103475" y="6056"/>
                </a:lnTo>
                <a:lnTo>
                  <a:pt x="8812015" y="0"/>
                </a:lnTo>
                <a:cubicBezTo>
                  <a:pt x="8812435" y="311772"/>
                  <a:pt x="8812854" y="623545"/>
                  <a:pt x="8813274" y="935317"/>
                </a:cubicBezTo>
                <a:lnTo>
                  <a:pt x="0" y="925750"/>
                </a:lnTo>
                <a:close/>
              </a:path>
            </a:pathLst>
          </a:custGeom>
          <a:solidFill>
            <a:srgbClr val="58595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C1119E-72FF-40ED-A121-FB1DA40A7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2" y="167111"/>
            <a:ext cx="2541156" cy="65500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97879" y="95797"/>
            <a:ext cx="7172630" cy="836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ВЕТВИ ВЛАСТИ ГОРОДА ВИТЕБСКА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0" y="978731"/>
            <a:ext cx="10483200" cy="0"/>
          </a:xfrm>
          <a:prstGeom prst="line">
            <a:avLst/>
          </a:prstGeom>
          <a:ln w="12700">
            <a:solidFill>
              <a:srgbClr val="007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id="{1F648E3B-A2BF-477A-8D86-1C22A15E9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95" y="1319402"/>
            <a:ext cx="12096205" cy="5601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Витебский городской исполнительный комитет</a:t>
            </a:r>
            <a:endParaRPr lang="ru-BY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5AE82275-AEFB-424F-B3FD-E45C37FC71AC}"/>
              </a:ext>
            </a:extLst>
          </p:cNvPr>
          <p:cNvSpPr txBox="1">
            <a:spLocks/>
          </p:cNvSpPr>
          <p:nvPr/>
        </p:nvSpPr>
        <p:spPr>
          <a:xfrm>
            <a:off x="486489" y="2689162"/>
            <a:ext cx="5059926" cy="1570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Исполнительная власть:</a:t>
            </a:r>
          </a:p>
          <a:p>
            <a:pPr marL="0" indent="0" algn="ctr">
              <a:buNone/>
            </a:pP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Витебского городского исполнительного комитета –                                   Алексей Михайлович Героев</a:t>
            </a:r>
            <a:endParaRPr lang="ru-BY" sz="16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11ED185C-AA76-4039-AF9C-96C8CF3F6264}"/>
              </a:ext>
            </a:extLst>
          </p:cNvPr>
          <p:cNvCxnSpPr>
            <a:cxnSpLocks/>
          </p:cNvCxnSpPr>
          <p:nvPr/>
        </p:nvCxnSpPr>
        <p:spPr>
          <a:xfrm flipH="1">
            <a:off x="3227952" y="1999892"/>
            <a:ext cx="319081" cy="466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38A10DD-5956-4FAC-A882-6A51718C0C73}"/>
              </a:ext>
            </a:extLst>
          </p:cNvPr>
          <p:cNvCxnSpPr>
            <a:cxnSpLocks/>
          </p:cNvCxnSpPr>
          <p:nvPr/>
        </p:nvCxnSpPr>
        <p:spPr>
          <a:xfrm>
            <a:off x="8822142" y="2050389"/>
            <a:ext cx="295732" cy="513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5AB30DD-1DC3-47AF-A260-8B778455FB04}"/>
              </a:ext>
            </a:extLst>
          </p:cNvPr>
          <p:cNvSpPr/>
          <p:nvPr/>
        </p:nvSpPr>
        <p:spPr>
          <a:xfrm>
            <a:off x="1532709" y="1279122"/>
            <a:ext cx="9204960" cy="628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EDF02074-A4F6-4B05-A46E-AE1A0FBF44D1}"/>
              </a:ext>
            </a:extLst>
          </p:cNvPr>
          <p:cNvSpPr/>
          <p:nvPr/>
        </p:nvSpPr>
        <p:spPr>
          <a:xfrm>
            <a:off x="221002" y="2544579"/>
            <a:ext cx="5468984" cy="40478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A7428C60-2D4E-4CC2-A624-D624C390334D}"/>
              </a:ext>
            </a:extLst>
          </p:cNvPr>
          <p:cNvSpPr/>
          <p:nvPr/>
        </p:nvSpPr>
        <p:spPr>
          <a:xfrm>
            <a:off x="6678394" y="2606916"/>
            <a:ext cx="5076021" cy="39854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79F6D8C1-BD29-4476-8F46-56BF8E53B383}"/>
              </a:ext>
            </a:extLst>
          </p:cNvPr>
          <p:cNvSpPr txBox="1">
            <a:spLocks/>
          </p:cNvSpPr>
          <p:nvPr/>
        </p:nvSpPr>
        <p:spPr>
          <a:xfrm>
            <a:off x="6678394" y="2715292"/>
            <a:ext cx="5059926" cy="1570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Законодательная власть:</a:t>
            </a:r>
          </a:p>
          <a:p>
            <a:pPr marL="0" indent="0" algn="ctr">
              <a:buNone/>
            </a:pP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Витебского городского                  Совета депутатов –                                                  Ольга Вячеславовна Иванова</a:t>
            </a:r>
            <a:endParaRPr lang="ru-BY" sz="16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Александр Субботин: мечтаю, чтобы гости Витебской области, посетив ее  однажды, возвращались вновь">
            <a:extLst>
              <a:ext uri="{FF2B5EF4-FFF2-40B4-BE49-F238E27FC236}">
                <a16:creationId xmlns:a16="http://schemas.microsoft.com/office/drawing/2014/main" id="{4FBF7624-F899-4CE9-8EB8-B76631BC58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sp>
        <p:nvSpPr>
          <p:cNvPr id="6" name="AutoShape 4" descr="Дмитрий Демидов покинул пост председателя Новополоцкого горисполкома |  Новополоцк | Новости Новополоцка | Новополоцк сегодня">
            <a:extLst>
              <a:ext uri="{FF2B5EF4-FFF2-40B4-BE49-F238E27FC236}">
                <a16:creationId xmlns:a16="http://schemas.microsoft.com/office/drawing/2014/main" id="{A8FA90C7-223B-433E-94D8-40C624E7AD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sp>
        <p:nvSpPr>
          <p:cNvPr id="2" name="AutoShape 2" descr="Алексей Героев возглавил Витебский горисполком | Новости | Витебский  областной исполнительный комитет. Официальный сайт.">
            <a:extLst>
              <a:ext uri="{FF2B5EF4-FFF2-40B4-BE49-F238E27FC236}">
                <a16:creationId xmlns:a16="http://schemas.microsoft.com/office/drawing/2014/main" id="{794D952C-564D-491C-B786-EF6B89AA9D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CE379E-9A1F-4B99-A833-162B5EF6C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316" y="3968497"/>
            <a:ext cx="3676016" cy="2449720"/>
          </a:xfrm>
          <a:prstGeom prst="rect">
            <a:avLst/>
          </a:prstGeom>
        </p:spPr>
      </p:pic>
      <p:sp>
        <p:nvSpPr>
          <p:cNvPr id="13" name="AutoShape 4" descr="Опыт работы Парламента детей и учащейся молодежи, реализацию молодежных  проектов и инициатив обсудили в Витебске">
            <a:extLst>
              <a:ext uri="{FF2B5EF4-FFF2-40B4-BE49-F238E27FC236}">
                <a16:creationId xmlns:a16="http://schemas.microsoft.com/office/drawing/2014/main" id="{C76889AB-A2FE-4D46-937D-8B411B3A07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53CB597-BC32-4900-8960-754095C29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104" y="3968497"/>
            <a:ext cx="3674580" cy="244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31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C280B1-A600-42E9-A011-AE320DB5CE3B}"/>
              </a:ext>
            </a:extLst>
          </p:cNvPr>
          <p:cNvSpPr/>
          <p:nvPr/>
        </p:nvSpPr>
        <p:spPr>
          <a:xfrm>
            <a:off x="-43245" y="0"/>
            <a:ext cx="12278490" cy="6858000"/>
          </a:xfrm>
          <a:prstGeom prst="rect">
            <a:avLst/>
          </a:prstGeom>
          <a:gradFill>
            <a:gsLst>
              <a:gs pos="0">
                <a:schemeClr val="bg1">
                  <a:alpha val="97000"/>
                </a:schemeClr>
              </a:gs>
              <a:gs pos="100000">
                <a:schemeClr val="accent1">
                  <a:lumMod val="50000"/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05D5F5B-0F96-4528-8434-0630ED046771}"/>
              </a:ext>
            </a:extLst>
          </p:cNvPr>
          <p:cNvSpPr/>
          <p:nvPr/>
        </p:nvSpPr>
        <p:spPr>
          <a:xfrm>
            <a:off x="2762158" y="-6057"/>
            <a:ext cx="9438609" cy="1690765"/>
          </a:xfrm>
          <a:custGeom>
            <a:avLst/>
            <a:gdLst>
              <a:gd name="connsiteX0" fmla="*/ 0 w 3650978"/>
              <a:gd name="connsiteY0" fmla="*/ 6858000 h 6858000"/>
              <a:gd name="connsiteX1" fmla="*/ 912745 w 3650978"/>
              <a:gd name="connsiteY1" fmla="*/ 0 h 6858000"/>
              <a:gd name="connsiteX2" fmla="*/ 3650978 w 3650978"/>
              <a:gd name="connsiteY2" fmla="*/ 0 h 6858000"/>
              <a:gd name="connsiteX3" fmla="*/ 2738234 w 3650978"/>
              <a:gd name="connsiteY3" fmla="*/ 6858000 h 6858000"/>
              <a:gd name="connsiteX4" fmla="*/ 0 w 3650978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260328 w 2738234"/>
              <a:gd name="connsiteY2" fmla="*/ 28575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422253 w 2738234"/>
              <a:gd name="connsiteY2" fmla="*/ 0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052434 w 2422253"/>
              <a:gd name="connsiteY3" fmla="*/ 6705600 h 6858000"/>
              <a:gd name="connsiteX4" fmla="*/ 0 w 2422253"/>
              <a:gd name="connsiteY4" fmla="*/ 6858000 h 6858000"/>
              <a:gd name="connsiteX0" fmla="*/ 0 w 2452484"/>
              <a:gd name="connsiteY0" fmla="*/ 6858000 h 6867525"/>
              <a:gd name="connsiteX1" fmla="*/ 912745 w 2452484"/>
              <a:gd name="connsiteY1" fmla="*/ 0 h 6867525"/>
              <a:gd name="connsiteX2" fmla="*/ 2422253 w 2452484"/>
              <a:gd name="connsiteY2" fmla="*/ 0 h 6867525"/>
              <a:gd name="connsiteX3" fmla="*/ 2452484 w 2452484"/>
              <a:gd name="connsiteY3" fmla="*/ 6867525 h 6867525"/>
              <a:gd name="connsiteX4" fmla="*/ 0 w 2452484"/>
              <a:gd name="connsiteY4" fmla="*/ 6858000 h 6867525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223884 w 2422253"/>
              <a:gd name="connsiteY3" fmla="*/ 6705600 h 6858000"/>
              <a:gd name="connsiteX4" fmla="*/ 0 w 2422253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22253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31778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2098752 w 2431778"/>
              <a:gd name="connsiteY3" fmla="*/ 6858000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542940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56493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62470 w 2431778"/>
              <a:gd name="connsiteY3" fmla="*/ 6858000 h 6858000"/>
              <a:gd name="connsiteX4" fmla="*/ 0 w 2431778"/>
              <a:gd name="connsiteY4" fmla="*/ 6858000 h 6858000"/>
              <a:gd name="connsiteX0" fmla="*/ 0 w 1636908"/>
              <a:gd name="connsiteY0" fmla="*/ 941294 h 6858000"/>
              <a:gd name="connsiteX1" fmla="*/ 117875 w 1636908"/>
              <a:gd name="connsiteY1" fmla="*/ 0 h 6858000"/>
              <a:gd name="connsiteX2" fmla="*/ 1636908 w 1636908"/>
              <a:gd name="connsiteY2" fmla="*/ 0 h 6858000"/>
              <a:gd name="connsiteX3" fmla="*/ 867600 w 1636908"/>
              <a:gd name="connsiteY3" fmla="*/ 6858000 h 6858000"/>
              <a:gd name="connsiteX4" fmla="*/ 0 w 1636908"/>
              <a:gd name="connsiteY4" fmla="*/ 941294 h 6858000"/>
              <a:gd name="connsiteX0" fmla="*/ 0 w 1636908"/>
              <a:gd name="connsiteY0" fmla="*/ 941294 h 965200"/>
              <a:gd name="connsiteX1" fmla="*/ 117875 w 1636908"/>
              <a:gd name="connsiteY1" fmla="*/ 0 h 965200"/>
              <a:gd name="connsiteX2" fmla="*/ 1636908 w 1636908"/>
              <a:gd name="connsiteY2" fmla="*/ 0 h 965200"/>
              <a:gd name="connsiteX3" fmla="*/ 1530988 w 1636908"/>
              <a:gd name="connsiteY3" fmla="*/ 965200 h 965200"/>
              <a:gd name="connsiteX4" fmla="*/ 0 w 1636908"/>
              <a:gd name="connsiteY4" fmla="*/ 941294 h 965200"/>
              <a:gd name="connsiteX0" fmla="*/ 0 w 1636908"/>
              <a:gd name="connsiteY0" fmla="*/ 941294 h 947270"/>
              <a:gd name="connsiteX1" fmla="*/ 117875 w 1636908"/>
              <a:gd name="connsiteY1" fmla="*/ 0 h 947270"/>
              <a:gd name="connsiteX2" fmla="*/ 1636908 w 1636908"/>
              <a:gd name="connsiteY2" fmla="*/ 0 h 947270"/>
              <a:gd name="connsiteX3" fmla="*/ 1530988 w 1636908"/>
              <a:gd name="connsiteY3" fmla="*/ 947270 h 947270"/>
              <a:gd name="connsiteX4" fmla="*/ 0 w 1636908"/>
              <a:gd name="connsiteY4" fmla="*/ 941294 h 947270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29103 h 941294"/>
              <a:gd name="connsiteX4" fmla="*/ 0 w 3753403"/>
              <a:gd name="connsiteY4" fmla="*/ 941294 h 941294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41214 h 941294"/>
              <a:gd name="connsiteX4" fmla="*/ 0 w 3753403"/>
              <a:gd name="connsiteY4" fmla="*/ 941294 h 941294"/>
              <a:gd name="connsiteX0" fmla="*/ 0 w 3865379"/>
              <a:gd name="connsiteY0" fmla="*/ 941294 h 941294"/>
              <a:gd name="connsiteX1" fmla="*/ 117875 w 3865379"/>
              <a:gd name="connsiteY1" fmla="*/ 0 h 941294"/>
              <a:gd name="connsiteX2" fmla="*/ 3865379 w 3865379"/>
              <a:gd name="connsiteY2" fmla="*/ 0 h 941294"/>
              <a:gd name="connsiteX3" fmla="*/ 3753403 w 3865379"/>
              <a:gd name="connsiteY3" fmla="*/ 941214 h 941294"/>
              <a:gd name="connsiteX4" fmla="*/ 0 w 3865379"/>
              <a:gd name="connsiteY4" fmla="*/ 941294 h 941294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3753403 w 8837051"/>
              <a:gd name="connsiteY3" fmla="*/ 947270 h 947350"/>
              <a:gd name="connsiteX4" fmla="*/ 0 w 8837051"/>
              <a:gd name="connsiteY4" fmla="*/ 947350 h 947350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8700852 w 8837051"/>
              <a:gd name="connsiteY3" fmla="*/ 947270 h 947350"/>
              <a:gd name="connsiteX4" fmla="*/ 0 w 8837051"/>
              <a:gd name="connsiteY4" fmla="*/ 947350 h 947350"/>
              <a:gd name="connsiteX0" fmla="*/ 0 w 9070133"/>
              <a:gd name="connsiteY0" fmla="*/ 947350 h 947350"/>
              <a:gd name="connsiteX1" fmla="*/ 117875 w 9070133"/>
              <a:gd name="connsiteY1" fmla="*/ 6056 h 947350"/>
              <a:gd name="connsiteX2" fmla="*/ 9070133 w 9070133"/>
              <a:gd name="connsiteY2" fmla="*/ 0 h 947350"/>
              <a:gd name="connsiteX3" fmla="*/ 8700852 w 9070133"/>
              <a:gd name="connsiteY3" fmla="*/ 947270 h 947350"/>
              <a:gd name="connsiteX4" fmla="*/ 0 w 9070133"/>
              <a:gd name="connsiteY4" fmla="*/ 947350 h 947350"/>
              <a:gd name="connsiteX0" fmla="*/ 0 w 9089322"/>
              <a:gd name="connsiteY0" fmla="*/ 947350 h 947350"/>
              <a:gd name="connsiteX1" fmla="*/ 117875 w 9089322"/>
              <a:gd name="connsiteY1" fmla="*/ 6056 h 947350"/>
              <a:gd name="connsiteX2" fmla="*/ 9070133 w 9089322"/>
              <a:gd name="connsiteY2" fmla="*/ 0 h 947350"/>
              <a:gd name="connsiteX3" fmla="*/ 9089322 w 9089322"/>
              <a:gd name="connsiteY3" fmla="*/ 941293 h 947350"/>
              <a:gd name="connsiteX4" fmla="*/ 0 w 9089322"/>
              <a:gd name="connsiteY4" fmla="*/ 947350 h 947350"/>
              <a:gd name="connsiteX0" fmla="*/ 0 w 9100015"/>
              <a:gd name="connsiteY0" fmla="*/ 947350 h 947350"/>
              <a:gd name="connsiteX1" fmla="*/ 117875 w 9100015"/>
              <a:gd name="connsiteY1" fmla="*/ 6056 h 947350"/>
              <a:gd name="connsiteX2" fmla="*/ 9100015 w 9100015"/>
              <a:gd name="connsiteY2" fmla="*/ 0 h 947350"/>
              <a:gd name="connsiteX3" fmla="*/ 9089322 w 9100015"/>
              <a:gd name="connsiteY3" fmla="*/ 941293 h 947350"/>
              <a:gd name="connsiteX4" fmla="*/ 0 w 9100015"/>
              <a:gd name="connsiteY4" fmla="*/ 947350 h 947350"/>
              <a:gd name="connsiteX0" fmla="*/ 0 w 9101274"/>
              <a:gd name="connsiteY0" fmla="*/ 947350 h 947350"/>
              <a:gd name="connsiteX1" fmla="*/ 117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9101274"/>
              <a:gd name="connsiteY0" fmla="*/ 947350 h 947350"/>
              <a:gd name="connsiteX1" fmla="*/ 585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8647674"/>
              <a:gd name="connsiteY0" fmla="*/ 932950 h 935317"/>
              <a:gd name="connsiteX1" fmla="*/ 132275 w 8647674"/>
              <a:gd name="connsiteY1" fmla="*/ 60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47674"/>
              <a:gd name="connsiteY0" fmla="*/ 932950 h 935317"/>
              <a:gd name="connsiteX1" fmla="*/ 103475 w 8647674"/>
              <a:gd name="connsiteY1" fmla="*/ 132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54874"/>
              <a:gd name="connsiteY0" fmla="*/ 932950 h 935317"/>
              <a:gd name="connsiteX1" fmla="*/ 110675 w 8654874"/>
              <a:gd name="connsiteY1" fmla="*/ 13256 h 935317"/>
              <a:gd name="connsiteX2" fmla="*/ 8653615 w 8654874"/>
              <a:gd name="connsiteY2" fmla="*/ 0 h 935317"/>
              <a:gd name="connsiteX3" fmla="*/ 8654874 w 8654874"/>
              <a:gd name="connsiteY3" fmla="*/ 935317 h 935317"/>
              <a:gd name="connsiteX4" fmla="*/ 0 w 8654874"/>
              <a:gd name="connsiteY4" fmla="*/ 932950 h 935317"/>
              <a:gd name="connsiteX0" fmla="*/ 0 w 8654874"/>
              <a:gd name="connsiteY0" fmla="*/ 934094 h 936461"/>
              <a:gd name="connsiteX1" fmla="*/ 110675 w 8654874"/>
              <a:gd name="connsiteY1" fmla="*/ 0 h 936461"/>
              <a:gd name="connsiteX2" fmla="*/ 8653615 w 8654874"/>
              <a:gd name="connsiteY2" fmla="*/ 1144 h 936461"/>
              <a:gd name="connsiteX3" fmla="*/ 8654874 w 8654874"/>
              <a:gd name="connsiteY3" fmla="*/ 936461 h 936461"/>
              <a:gd name="connsiteX4" fmla="*/ 0 w 8654874"/>
              <a:gd name="connsiteY4" fmla="*/ 934094 h 936461"/>
              <a:gd name="connsiteX0" fmla="*/ 54925 w 8709799"/>
              <a:gd name="connsiteY0" fmla="*/ 932950 h 935317"/>
              <a:gd name="connsiteX1" fmla="*/ 0 w 8709799"/>
              <a:gd name="connsiteY1" fmla="*/ 13256 h 935317"/>
              <a:gd name="connsiteX2" fmla="*/ 8708540 w 8709799"/>
              <a:gd name="connsiteY2" fmla="*/ 0 h 935317"/>
              <a:gd name="connsiteX3" fmla="*/ 8709799 w 8709799"/>
              <a:gd name="connsiteY3" fmla="*/ 935317 h 935317"/>
              <a:gd name="connsiteX4" fmla="*/ 54925 w 8709799"/>
              <a:gd name="connsiteY4" fmla="*/ 932950 h 935317"/>
              <a:gd name="connsiteX0" fmla="*/ 0 w 8813274"/>
              <a:gd name="connsiteY0" fmla="*/ 925750 h 935317"/>
              <a:gd name="connsiteX1" fmla="*/ 103475 w 8813274"/>
              <a:gd name="connsiteY1" fmla="*/ 132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  <a:gd name="connsiteX0" fmla="*/ 0 w 8813274"/>
              <a:gd name="connsiteY0" fmla="*/ 925750 h 935317"/>
              <a:gd name="connsiteX1" fmla="*/ 103475 w 8813274"/>
              <a:gd name="connsiteY1" fmla="*/ 60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3274" h="935317">
                <a:moveTo>
                  <a:pt x="0" y="925750"/>
                </a:moveTo>
                <a:lnTo>
                  <a:pt x="103475" y="6056"/>
                </a:lnTo>
                <a:lnTo>
                  <a:pt x="8812015" y="0"/>
                </a:lnTo>
                <a:cubicBezTo>
                  <a:pt x="8812435" y="311772"/>
                  <a:pt x="8812854" y="623545"/>
                  <a:pt x="8813274" y="935317"/>
                </a:cubicBezTo>
                <a:lnTo>
                  <a:pt x="0" y="925750"/>
                </a:lnTo>
                <a:close/>
              </a:path>
            </a:pathLst>
          </a:custGeom>
          <a:solidFill>
            <a:srgbClr val="58595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C1119E-72FF-40ED-A121-FB1DA40A7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2" y="511822"/>
            <a:ext cx="2541156" cy="65500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960914" y="-1"/>
            <a:ext cx="8809595" cy="1785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ЛИДЕРЫ ОБЩЕСТВЕННЫХ ОБЪЕДИНЕНИЙ И ОБЩЕСТВЕННЫХ ОРГАНИЗАЦИЙ ВИТЕБСКОЙ ОБЛАСТИ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0" y="1785656"/>
            <a:ext cx="10483200" cy="0"/>
          </a:xfrm>
          <a:prstGeom prst="line">
            <a:avLst/>
          </a:prstGeom>
          <a:ln w="12700">
            <a:solidFill>
              <a:srgbClr val="007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67B3FA-2417-4C57-B1F3-382A96EBF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9" b="3352"/>
          <a:stretch/>
        </p:blipFill>
        <p:spPr>
          <a:xfrm>
            <a:off x="301224" y="2952484"/>
            <a:ext cx="2615293" cy="3503734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DEBB4A29-6A0B-4D0C-A846-4F50EAB693C0}"/>
              </a:ext>
            </a:extLst>
          </p:cNvPr>
          <p:cNvSpPr txBox="1">
            <a:spLocks/>
          </p:cNvSpPr>
          <p:nvPr/>
        </p:nvSpPr>
        <p:spPr>
          <a:xfrm>
            <a:off x="221002" y="1949886"/>
            <a:ext cx="2739912" cy="9431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секретарь БРСМ Витебской области – 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Жанна Александровна </a:t>
            </a:r>
            <a:r>
              <a:rPr lang="ru-RU" sz="1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Нарицина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BY" sz="11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28 марта прямую линию проведет председатель Новополоцкого городского  исполнительного комитета Дмитрий Демидов | Новополоцк | Новости Новополоцка  | Новополоцк сегодня">
            <a:extLst>
              <a:ext uri="{FF2B5EF4-FFF2-40B4-BE49-F238E27FC236}">
                <a16:creationId xmlns:a16="http://schemas.microsoft.com/office/drawing/2014/main" id="{2DF7D471-CDA7-48C3-BAE7-879EC9BA2F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FE360B-489D-4415-8E9A-F5704280D4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2"/>
          <a:stretch/>
        </p:blipFill>
        <p:spPr>
          <a:xfrm>
            <a:off x="3096377" y="2952484"/>
            <a:ext cx="2802792" cy="3511408"/>
          </a:xfrm>
          <a:prstGeom prst="rect">
            <a:avLst/>
          </a:prstGeom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id="{A22DF4C6-6E02-403C-BEF9-6DDD0F32D900}"/>
              </a:ext>
            </a:extLst>
          </p:cNvPr>
          <p:cNvSpPr txBox="1">
            <a:spLocks/>
          </p:cNvSpPr>
          <p:nvPr/>
        </p:nvSpPr>
        <p:spPr>
          <a:xfrm>
            <a:off x="2917813" y="1949886"/>
            <a:ext cx="3130854" cy="9431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Витебской областной организации РОО «Белая Русь» –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Владимирович Демидов</a:t>
            </a:r>
            <a:endParaRPr lang="ru-BY" sz="14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4" descr="Марина Новицкая: &quot;Глава государства обозначил самый главный посыл для  журналистов: «Рассказывайте правду»&quot;">
            <a:extLst>
              <a:ext uri="{FF2B5EF4-FFF2-40B4-BE49-F238E27FC236}">
                <a16:creationId xmlns:a16="http://schemas.microsoft.com/office/drawing/2014/main" id="{4C70CF07-7D40-4149-9934-E4DAD6AF6E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D2A63AD-5709-4EDE-9394-C2DF6DA9A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78" r="19835"/>
          <a:stretch/>
        </p:blipFill>
        <p:spPr>
          <a:xfrm>
            <a:off x="6102577" y="2952470"/>
            <a:ext cx="2864471" cy="3511416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D70E0F9C-B793-4E45-8852-09645A3A6F7D}"/>
              </a:ext>
            </a:extLst>
          </p:cNvPr>
          <p:cNvSpPr txBox="1">
            <a:spLocks/>
          </p:cNvSpPr>
          <p:nvPr/>
        </p:nvSpPr>
        <p:spPr>
          <a:xfrm>
            <a:off x="5971190" y="1936081"/>
            <a:ext cx="3130854" cy="9431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Витебской областной организации РОО «БСЖ» –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Владимировна Новицкая</a:t>
            </a:r>
            <a:endParaRPr lang="ru-BY" sz="14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33584C48-6D60-4D02-9D43-BB6E9F3C772C}"/>
              </a:ext>
            </a:extLst>
          </p:cNvPr>
          <p:cNvSpPr txBox="1">
            <a:spLocks/>
          </p:cNvSpPr>
          <p:nvPr/>
        </p:nvSpPr>
        <p:spPr>
          <a:xfrm>
            <a:off x="8840144" y="1932925"/>
            <a:ext cx="3130854" cy="9431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Витебской областной организации РОО «Патриоты Беларуси» –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Геннадьевич Бабичев</a:t>
            </a:r>
            <a:endParaRPr lang="ru-BY" sz="14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Ольга Васильевн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6" b="9435"/>
          <a:stretch/>
        </p:blipFill>
        <p:spPr bwMode="auto">
          <a:xfrm>
            <a:off x="9211797" y="2952470"/>
            <a:ext cx="2871048" cy="350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609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C280B1-A600-42E9-A011-AE320DB5CE3B}"/>
              </a:ext>
            </a:extLst>
          </p:cNvPr>
          <p:cNvSpPr/>
          <p:nvPr/>
        </p:nvSpPr>
        <p:spPr>
          <a:xfrm>
            <a:off x="-43245" y="0"/>
            <a:ext cx="12278490" cy="6858000"/>
          </a:xfrm>
          <a:prstGeom prst="rect">
            <a:avLst/>
          </a:prstGeom>
          <a:gradFill>
            <a:gsLst>
              <a:gs pos="0">
                <a:schemeClr val="bg1">
                  <a:alpha val="97000"/>
                </a:schemeClr>
              </a:gs>
              <a:gs pos="100000">
                <a:schemeClr val="accent1">
                  <a:lumMod val="50000"/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05D5F5B-0F96-4528-8434-0630ED046771}"/>
              </a:ext>
            </a:extLst>
          </p:cNvPr>
          <p:cNvSpPr/>
          <p:nvPr/>
        </p:nvSpPr>
        <p:spPr>
          <a:xfrm>
            <a:off x="2762158" y="-6057"/>
            <a:ext cx="9438609" cy="1690765"/>
          </a:xfrm>
          <a:custGeom>
            <a:avLst/>
            <a:gdLst>
              <a:gd name="connsiteX0" fmla="*/ 0 w 3650978"/>
              <a:gd name="connsiteY0" fmla="*/ 6858000 h 6858000"/>
              <a:gd name="connsiteX1" fmla="*/ 912745 w 3650978"/>
              <a:gd name="connsiteY1" fmla="*/ 0 h 6858000"/>
              <a:gd name="connsiteX2" fmla="*/ 3650978 w 3650978"/>
              <a:gd name="connsiteY2" fmla="*/ 0 h 6858000"/>
              <a:gd name="connsiteX3" fmla="*/ 2738234 w 3650978"/>
              <a:gd name="connsiteY3" fmla="*/ 6858000 h 6858000"/>
              <a:gd name="connsiteX4" fmla="*/ 0 w 3650978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260328 w 2738234"/>
              <a:gd name="connsiteY2" fmla="*/ 28575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422253 w 2738234"/>
              <a:gd name="connsiteY2" fmla="*/ 0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052434 w 2422253"/>
              <a:gd name="connsiteY3" fmla="*/ 6705600 h 6858000"/>
              <a:gd name="connsiteX4" fmla="*/ 0 w 2422253"/>
              <a:gd name="connsiteY4" fmla="*/ 6858000 h 6858000"/>
              <a:gd name="connsiteX0" fmla="*/ 0 w 2452484"/>
              <a:gd name="connsiteY0" fmla="*/ 6858000 h 6867525"/>
              <a:gd name="connsiteX1" fmla="*/ 912745 w 2452484"/>
              <a:gd name="connsiteY1" fmla="*/ 0 h 6867525"/>
              <a:gd name="connsiteX2" fmla="*/ 2422253 w 2452484"/>
              <a:gd name="connsiteY2" fmla="*/ 0 h 6867525"/>
              <a:gd name="connsiteX3" fmla="*/ 2452484 w 2452484"/>
              <a:gd name="connsiteY3" fmla="*/ 6867525 h 6867525"/>
              <a:gd name="connsiteX4" fmla="*/ 0 w 2452484"/>
              <a:gd name="connsiteY4" fmla="*/ 6858000 h 6867525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223884 w 2422253"/>
              <a:gd name="connsiteY3" fmla="*/ 6705600 h 6858000"/>
              <a:gd name="connsiteX4" fmla="*/ 0 w 2422253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22253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31778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2098752 w 2431778"/>
              <a:gd name="connsiteY3" fmla="*/ 6858000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542940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56493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62470 w 2431778"/>
              <a:gd name="connsiteY3" fmla="*/ 6858000 h 6858000"/>
              <a:gd name="connsiteX4" fmla="*/ 0 w 2431778"/>
              <a:gd name="connsiteY4" fmla="*/ 6858000 h 6858000"/>
              <a:gd name="connsiteX0" fmla="*/ 0 w 1636908"/>
              <a:gd name="connsiteY0" fmla="*/ 941294 h 6858000"/>
              <a:gd name="connsiteX1" fmla="*/ 117875 w 1636908"/>
              <a:gd name="connsiteY1" fmla="*/ 0 h 6858000"/>
              <a:gd name="connsiteX2" fmla="*/ 1636908 w 1636908"/>
              <a:gd name="connsiteY2" fmla="*/ 0 h 6858000"/>
              <a:gd name="connsiteX3" fmla="*/ 867600 w 1636908"/>
              <a:gd name="connsiteY3" fmla="*/ 6858000 h 6858000"/>
              <a:gd name="connsiteX4" fmla="*/ 0 w 1636908"/>
              <a:gd name="connsiteY4" fmla="*/ 941294 h 6858000"/>
              <a:gd name="connsiteX0" fmla="*/ 0 w 1636908"/>
              <a:gd name="connsiteY0" fmla="*/ 941294 h 965200"/>
              <a:gd name="connsiteX1" fmla="*/ 117875 w 1636908"/>
              <a:gd name="connsiteY1" fmla="*/ 0 h 965200"/>
              <a:gd name="connsiteX2" fmla="*/ 1636908 w 1636908"/>
              <a:gd name="connsiteY2" fmla="*/ 0 h 965200"/>
              <a:gd name="connsiteX3" fmla="*/ 1530988 w 1636908"/>
              <a:gd name="connsiteY3" fmla="*/ 965200 h 965200"/>
              <a:gd name="connsiteX4" fmla="*/ 0 w 1636908"/>
              <a:gd name="connsiteY4" fmla="*/ 941294 h 965200"/>
              <a:gd name="connsiteX0" fmla="*/ 0 w 1636908"/>
              <a:gd name="connsiteY0" fmla="*/ 941294 h 947270"/>
              <a:gd name="connsiteX1" fmla="*/ 117875 w 1636908"/>
              <a:gd name="connsiteY1" fmla="*/ 0 h 947270"/>
              <a:gd name="connsiteX2" fmla="*/ 1636908 w 1636908"/>
              <a:gd name="connsiteY2" fmla="*/ 0 h 947270"/>
              <a:gd name="connsiteX3" fmla="*/ 1530988 w 1636908"/>
              <a:gd name="connsiteY3" fmla="*/ 947270 h 947270"/>
              <a:gd name="connsiteX4" fmla="*/ 0 w 1636908"/>
              <a:gd name="connsiteY4" fmla="*/ 941294 h 947270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29103 h 941294"/>
              <a:gd name="connsiteX4" fmla="*/ 0 w 3753403"/>
              <a:gd name="connsiteY4" fmla="*/ 941294 h 941294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41214 h 941294"/>
              <a:gd name="connsiteX4" fmla="*/ 0 w 3753403"/>
              <a:gd name="connsiteY4" fmla="*/ 941294 h 941294"/>
              <a:gd name="connsiteX0" fmla="*/ 0 w 3865379"/>
              <a:gd name="connsiteY0" fmla="*/ 941294 h 941294"/>
              <a:gd name="connsiteX1" fmla="*/ 117875 w 3865379"/>
              <a:gd name="connsiteY1" fmla="*/ 0 h 941294"/>
              <a:gd name="connsiteX2" fmla="*/ 3865379 w 3865379"/>
              <a:gd name="connsiteY2" fmla="*/ 0 h 941294"/>
              <a:gd name="connsiteX3" fmla="*/ 3753403 w 3865379"/>
              <a:gd name="connsiteY3" fmla="*/ 941214 h 941294"/>
              <a:gd name="connsiteX4" fmla="*/ 0 w 3865379"/>
              <a:gd name="connsiteY4" fmla="*/ 941294 h 941294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3753403 w 8837051"/>
              <a:gd name="connsiteY3" fmla="*/ 947270 h 947350"/>
              <a:gd name="connsiteX4" fmla="*/ 0 w 8837051"/>
              <a:gd name="connsiteY4" fmla="*/ 947350 h 947350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8700852 w 8837051"/>
              <a:gd name="connsiteY3" fmla="*/ 947270 h 947350"/>
              <a:gd name="connsiteX4" fmla="*/ 0 w 8837051"/>
              <a:gd name="connsiteY4" fmla="*/ 947350 h 947350"/>
              <a:gd name="connsiteX0" fmla="*/ 0 w 9070133"/>
              <a:gd name="connsiteY0" fmla="*/ 947350 h 947350"/>
              <a:gd name="connsiteX1" fmla="*/ 117875 w 9070133"/>
              <a:gd name="connsiteY1" fmla="*/ 6056 h 947350"/>
              <a:gd name="connsiteX2" fmla="*/ 9070133 w 9070133"/>
              <a:gd name="connsiteY2" fmla="*/ 0 h 947350"/>
              <a:gd name="connsiteX3" fmla="*/ 8700852 w 9070133"/>
              <a:gd name="connsiteY3" fmla="*/ 947270 h 947350"/>
              <a:gd name="connsiteX4" fmla="*/ 0 w 9070133"/>
              <a:gd name="connsiteY4" fmla="*/ 947350 h 947350"/>
              <a:gd name="connsiteX0" fmla="*/ 0 w 9089322"/>
              <a:gd name="connsiteY0" fmla="*/ 947350 h 947350"/>
              <a:gd name="connsiteX1" fmla="*/ 117875 w 9089322"/>
              <a:gd name="connsiteY1" fmla="*/ 6056 h 947350"/>
              <a:gd name="connsiteX2" fmla="*/ 9070133 w 9089322"/>
              <a:gd name="connsiteY2" fmla="*/ 0 h 947350"/>
              <a:gd name="connsiteX3" fmla="*/ 9089322 w 9089322"/>
              <a:gd name="connsiteY3" fmla="*/ 941293 h 947350"/>
              <a:gd name="connsiteX4" fmla="*/ 0 w 9089322"/>
              <a:gd name="connsiteY4" fmla="*/ 947350 h 947350"/>
              <a:gd name="connsiteX0" fmla="*/ 0 w 9100015"/>
              <a:gd name="connsiteY0" fmla="*/ 947350 h 947350"/>
              <a:gd name="connsiteX1" fmla="*/ 117875 w 9100015"/>
              <a:gd name="connsiteY1" fmla="*/ 6056 h 947350"/>
              <a:gd name="connsiteX2" fmla="*/ 9100015 w 9100015"/>
              <a:gd name="connsiteY2" fmla="*/ 0 h 947350"/>
              <a:gd name="connsiteX3" fmla="*/ 9089322 w 9100015"/>
              <a:gd name="connsiteY3" fmla="*/ 941293 h 947350"/>
              <a:gd name="connsiteX4" fmla="*/ 0 w 9100015"/>
              <a:gd name="connsiteY4" fmla="*/ 947350 h 947350"/>
              <a:gd name="connsiteX0" fmla="*/ 0 w 9101274"/>
              <a:gd name="connsiteY0" fmla="*/ 947350 h 947350"/>
              <a:gd name="connsiteX1" fmla="*/ 117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9101274"/>
              <a:gd name="connsiteY0" fmla="*/ 947350 h 947350"/>
              <a:gd name="connsiteX1" fmla="*/ 585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8647674"/>
              <a:gd name="connsiteY0" fmla="*/ 932950 h 935317"/>
              <a:gd name="connsiteX1" fmla="*/ 132275 w 8647674"/>
              <a:gd name="connsiteY1" fmla="*/ 60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47674"/>
              <a:gd name="connsiteY0" fmla="*/ 932950 h 935317"/>
              <a:gd name="connsiteX1" fmla="*/ 103475 w 8647674"/>
              <a:gd name="connsiteY1" fmla="*/ 132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54874"/>
              <a:gd name="connsiteY0" fmla="*/ 932950 h 935317"/>
              <a:gd name="connsiteX1" fmla="*/ 110675 w 8654874"/>
              <a:gd name="connsiteY1" fmla="*/ 13256 h 935317"/>
              <a:gd name="connsiteX2" fmla="*/ 8653615 w 8654874"/>
              <a:gd name="connsiteY2" fmla="*/ 0 h 935317"/>
              <a:gd name="connsiteX3" fmla="*/ 8654874 w 8654874"/>
              <a:gd name="connsiteY3" fmla="*/ 935317 h 935317"/>
              <a:gd name="connsiteX4" fmla="*/ 0 w 8654874"/>
              <a:gd name="connsiteY4" fmla="*/ 932950 h 935317"/>
              <a:gd name="connsiteX0" fmla="*/ 0 w 8654874"/>
              <a:gd name="connsiteY0" fmla="*/ 934094 h 936461"/>
              <a:gd name="connsiteX1" fmla="*/ 110675 w 8654874"/>
              <a:gd name="connsiteY1" fmla="*/ 0 h 936461"/>
              <a:gd name="connsiteX2" fmla="*/ 8653615 w 8654874"/>
              <a:gd name="connsiteY2" fmla="*/ 1144 h 936461"/>
              <a:gd name="connsiteX3" fmla="*/ 8654874 w 8654874"/>
              <a:gd name="connsiteY3" fmla="*/ 936461 h 936461"/>
              <a:gd name="connsiteX4" fmla="*/ 0 w 8654874"/>
              <a:gd name="connsiteY4" fmla="*/ 934094 h 936461"/>
              <a:gd name="connsiteX0" fmla="*/ 54925 w 8709799"/>
              <a:gd name="connsiteY0" fmla="*/ 932950 h 935317"/>
              <a:gd name="connsiteX1" fmla="*/ 0 w 8709799"/>
              <a:gd name="connsiteY1" fmla="*/ 13256 h 935317"/>
              <a:gd name="connsiteX2" fmla="*/ 8708540 w 8709799"/>
              <a:gd name="connsiteY2" fmla="*/ 0 h 935317"/>
              <a:gd name="connsiteX3" fmla="*/ 8709799 w 8709799"/>
              <a:gd name="connsiteY3" fmla="*/ 935317 h 935317"/>
              <a:gd name="connsiteX4" fmla="*/ 54925 w 8709799"/>
              <a:gd name="connsiteY4" fmla="*/ 932950 h 935317"/>
              <a:gd name="connsiteX0" fmla="*/ 0 w 8813274"/>
              <a:gd name="connsiteY0" fmla="*/ 925750 h 935317"/>
              <a:gd name="connsiteX1" fmla="*/ 103475 w 8813274"/>
              <a:gd name="connsiteY1" fmla="*/ 132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  <a:gd name="connsiteX0" fmla="*/ 0 w 8813274"/>
              <a:gd name="connsiteY0" fmla="*/ 925750 h 935317"/>
              <a:gd name="connsiteX1" fmla="*/ 103475 w 8813274"/>
              <a:gd name="connsiteY1" fmla="*/ 60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3274" h="935317">
                <a:moveTo>
                  <a:pt x="0" y="925750"/>
                </a:moveTo>
                <a:lnTo>
                  <a:pt x="103475" y="6056"/>
                </a:lnTo>
                <a:lnTo>
                  <a:pt x="8812015" y="0"/>
                </a:lnTo>
                <a:cubicBezTo>
                  <a:pt x="8812435" y="311772"/>
                  <a:pt x="8812854" y="623545"/>
                  <a:pt x="8813274" y="935317"/>
                </a:cubicBezTo>
                <a:lnTo>
                  <a:pt x="0" y="925750"/>
                </a:lnTo>
                <a:close/>
              </a:path>
            </a:pathLst>
          </a:custGeom>
          <a:solidFill>
            <a:srgbClr val="58595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C1119E-72FF-40ED-A121-FB1DA40A7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2" y="511822"/>
            <a:ext cx="2541156" cy="65500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960914" y="-1"/>
            <a:ext cx="8809595" cy="1785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ЛИДЕРЫ ПОЛИТИЧЕСКИХ ПАРТИЙ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ВИТЕБСКОЙ ОБЛАСТИ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0" y="1785656"/>
            <a:ext cx="10483200" cy="0"/>
          </a:xfrm>
          <a:prstGeom prst="line">
            <a:avLst/>
          </a:prstGeom>
          <a:ln w="12700">
            <a:solidFill>
              <a:srgbClr val="007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бъект 2">
            <a:extLst>
              <a:ext uri="{FF2B5EF4-FFF2-40B4-BE49-F238E27FC236}">
                <a16:creationId xmlns:a16="http://schemas.microsoft.com/office/drawing/2014/main" id="{DEBB4A29-6A0B-4D0C-A846-4F50EAB693C0}"/>
              </a:ext>
            </a:extLst>
          </p:cNvPr>
          <p:cNvSpPr txBox="1">
            <a:spLocks/>
          </p:cNvSpPr>
          <p:nvPr/>
        </p:nvSpPr>
        <p:spPr>
          <a:xfrm>
            <a:off x="221002" y="1949886"/>
            <a:ext cx="2739912" cy="9431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Витебского областного отделения Белорусской партии «Белая Русь» – 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Васильевна Богатырёва</a:t>
            </a:r>
            <a:endParaRPr lang="ru-BY" sz="11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28 марта прямую линию проведет председатель Новополоцкого городского  исполнительного комитета Дмитрий Демидов | Новополоцк | Новости Новополоцка  | Новополоцк сегодня">
            <a:extLst>
              <a:ext uri="{FF2B5EF4-FFF2-40B4-BE49-F238E27FC236}">
                <a16:creationId xmlns:a16="http://schemas.microsoft.com/office/drawing/2014/main" id="{2DF7D471-CDA7-48C3-BAE7-879EC9BA2F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A22DF4C6-6E02-403C-BEF9-6DDD0F32D900}"/>
              </a:ext>
            </a:extLst>
          </p:cNvPr>
          <p:cNvSpPr txBox="1">
            <a:spLocks/>
          </p:cNvSpPr>
          <p:nvPr/>
        </p:nvSpPr>
        <p:spPr>
          <a:xfrm>
            <a:off x="2925956" y="2026086"/>
            <a:ext cx="3130854" cy="943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Витебской областной организации ЛДПБ – 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Игорь Петрович Тепляков</a:t>
            </a:r>
            <a:endParaRPr lang="ru-BY" sz="16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4" descr="Марина Новицкая: &quot;Глава государства обозначил самый главный посыл для  журналистов: «Рассказывайте правду»&quot;">
            <a:extLst>
              <a:ext uri="{FF2B5EF4-FFF2-40B4-BE49-F238E27FC236}">
                <a16:creationId xmlns:a16="http://schemas.microsoft.com/office/drawing/2014/main" id="{4C70CF07-7D40-4149-9934-E4DAD6AF6E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D70E0F9C-B793-4E45-8852-09645A3A6F7D}"/>
              </a:ext>
            </a:extLst>
          </p:cNvPr>
          <p:cNvSpPr txBox="1">
            <a:spLocks/>
          </p:cNvSpPr>
          <p:nvPr/>
        </p:nvSpPr>
        <p:spPr>
          <a:xfrm>
            <a:off x="5971190" y="2031878"/>
            <a:ext cx="3130854" cy="943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секретарь Витебского обкома КПБ –                       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Артур Олегович Терешков</a:t>
            </a:r>
            <a:endParaRPr lang="ru-BY" sz="16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33584C48-6D60-4D02-9D43-BB6E9F3C772C}"/>
              </a:ext>
            </a:extLst>
          </p:cNvPr>
          <p:cNvSpPr txBox="1">
            <a:spLocks/>
          </p:cNvSpPr>
          <p:nvPr/>
        </p:nvSpPr>
        <p:spPr>
          <a:xfrm>
            <a:off x="8961193" y="2128107"/>
            <a:ext cx="3130854" cy="9431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Витебской областной организации Республиканской партии труда и справедливости–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Александровна 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Старинская</a:t>
            </a:r>
            <a:endParaRPr lang="ru-BY" sz="14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БОГАТЫРЁВА ВАЛЕНТИНА ВАСИЛЬЕВНА - ВГУ имени П.М. Машерова - ВГУ имени П.М.  Машерова">
            <a:extLst>
              <a:ext uri="{FF2B5EF4-FFF2-40B4-BE49-F238E27FC236}">
                <a16:creationId xmlns:a16="http://schemas.microsoft.com/office/drawing/2014/main" id="{96CA81BA-51E6-4958-ABCA-9676CAE48D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927A62-4454-47DA-9DFD-7050F56E41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9"/>
          <a:stretch/>
        </p:blipFill>
        <p:spPr>
          <a:xfrm>
            <a:off x="213431" y="2952469"/>
            <a:ext cx="2712525" cy="3511399"/>
          </a:xfrm>
          <a:prstGeom prst="rect">
            <a:avLst/>
          </a:prstGeom>
        </p:spPr>
      </p:pic>
      <p:sp>
        <p:nvSpPr>
          <p:cNvPr id="7" name="AutoShape 4" descr="Председатель Витебской областной организации ЛДПБ, член Центрального  комитета ЛДПБ Игорь Тепляков: Посягать на Союзное государство себе дороже">
            <a:extLst>
              <a:ext uri="{FF2B5EF4-FFF2-40B4-BE49-F238E27FC236}">
                <a16:creationId xmlns:a16="http://schemas.microsoft.com/office/drawing/2014/main" id="{D96918D5-2391-471A-808C-FE4FD08E56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5229D6E-A0E1-42CC-AC68-5D9A61AB7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266" y="2952469"/>
            <a:ext cx="2623456" cy="3509640"/>
          </a:xfrm>
          <a:prstGeom prst="rect">
            <a:avLst/>
          </a:prstGeom>
        </p:spPr>
      </p:pic>
      <p:sp>
        <p:nvSpPr>
          <p:cNvPr id="20" name="AutoShape 6" descr="Терешков Артур Олегович, директор Государственное учреждение образования  &quot;Средняя школа №47 г. Витебска имени Е.Ф. Ивановского &quot;">
            <a:extLst>
              <a:ext uri="{FF2B5EF4-FFF2-40B4-BE49-F238E27FC236}">
                <a16:creationId xmlns:a16="http://schemas.microsoft.com/office/drawing/2014/main" id="{9F1E41A4-BF78-4346-A726-00A634AE4B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D3D9D87-E17A-48FB-8BF5-E862389D3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919" y="2952469"/>
            <a:ext cx="2643085" cy="3524113"/>
          </a:xfrm>
          <a:prstGeom prst="rect">
            <a:avLst/>
          </a:prstGeom>
        </p:spPr>
      </p:pic>
      <p:sp>
        <p:nvSpPr>
          <p:cNvPr id="22" name="AutoShape 8" descr="Депутат Татьяна Старинская: «Креативная» экономика поможет многим изменить  свое мышление»">
            <a:extLst>
              <a:ext uri="{FF2B5EF4-FFF2-40B4-BE49-F238E27FC236}">
                <a16:creationId xmlns:a16="http://schemas.microsoft.com/office/drawing/2014/main" id="{6379DA6E-AC33-4C96-8275-2DC88DC742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8FB16FE-D0B7-4B0F-8956-C89B35A3A7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130"/>
          <a:stretch/>
        </p:blipFill>
        <p:spPr>
          <a:xfrm>
            <a:off x="9205153" y="2952469"/>
            <a:ext cx="2603491" cy="350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73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9"/>
            <a:ext cx="12192000" cy="68759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43245" y="-50257"/>
            <a:ext cx="12278490" cy="6893858"/>
          </a:xfrm>
          <a:prstGeom prst="rect">
            <a:avLst/>
          </a:prstGeom>
          <a:gradFill>
            <a:gsLst>
              <a:gs pos="0">
                <a:schemeClr val="bg1">
                  <a:alpha val="97000"/>
                </a:schemeClr>
              </a:gs>
              <a:gs pos="100000">
                <a:schemeClr val="accent1">
                  <a:lumMod val="50000"/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43245" y="2183372"/>
            <a:ext cx="7401602" cy="2223180"/>
          </a:xfrm>
          <a:custGeom>
            <a:avLst/>
            <a:gdLst>
              <a:gd name="connsiteX0" fmla="*/ 0 w 6213602"/>
              <a:gd name="connsiteY0" fmla="*/ 0 h 1942353"/>
              <a:gd name="connsiteX1" fmla="*/ 6213602 w 6213602"/>
              <a:gd name="connsiteY1" fmla="*/ 0 h 1942353"/>
              <a:gd name="connsiteX2" fmla="*/ 6213602 w 6213602"/>
              <a:gd name="connsiteY2" fmla="*/ 1942353 h 1942353"/>
              <a:gd name="connsiteX3" fmla="*/ 0 w 6213602"/>
              <a:gd name="connsiteY3" fmla="*/ 1942353 h 1942353"/>
              <a:gd name="connsiteX4" fmla="*/ 0 w 6213602"/>
              <a:gd name="connsiteY4" fmla="*/ 0 h 1942353"/>
              <a:gd name="connsiteX0" fmla="*/ 0 w 6436802"/>
              <a:gd name="connsiteY0" fmla="*/ 0 h 1942353"/>
              <a:gd name="connsiteX1" fmla="*/ 6436802 w 6436802"/>
              <a:gd name="connsiteY1" fmla="*/ 7200 h 1942353"/>
              <a:gd name="connsiteX2" fmla="*/ 6213602 w 6436802"/>
              <a:gd name="connsiteY2" fmla="*/ 1942353 h 1942353"/>
              <a:gd name="connsiteX3" fmla="*/ 0 w 6436802"/>
              <a:gd name="connsiteY3" fmla="*/ 1942353 h 1942353"/>
              <a:gd name="connsiteX4" fmla="*/ 0 w 6436802"/>
              <a:gd name="connsiteY4" fmla="*/ 0 h 1942353"/>
              <a:gd name="connsiteX0" fmla="*/ 0 w 7401602"/>
              <a:gd name="connsiteY0" fmla="*/ 0 h 1942353"/>
              <a:gd name="connsiteX1" fmla="*/ 7401602 w 7401602"/>
              <a:gd name="connsiteY1" fmla="*/ 14400 h 1942353"/>
              <a:gd name="connsiteX2" fmla="*/ 6213602 w 7401602"/>
              <a:gd name="connsiteY2" fmla="*/ 1942353 h 1942353"/>
              <a:gd name="connsiteX3" fmla="*/ 0 w 7401602"/>
              <a:gd name="connsiteY3" fmla="*/ 1942353 h 1942353"/>
              <a:gd name="connsiteX4" fmla="*/ 0 w 7401602"/>
              <a:gd name="connsiteY4" fmla="*/ 0 h 1942353"/>
              <a:gd name="connsiteX0" fmla="*/ 0 w 7401602"/>
              <a:gd name="connsiteY0" fmla="*/ 0 h 1942353"/>
              <a:gd name="connsiteX1" fmla="*/ 7401602 w 7401602"/>
              <a:gd name="connsiteY1" fmla="*/ 14400 h 1942353"/>
              <a:gd name="connsiteX2" fmla="*/ 6703202 w 7401602"/>
              <a:gd name="connsiteY2" fmla="*/ 1935153 h 1942353"/>
              <a:gd name="connsiteX3" fmla="*/ 0 w 7401602"/>
              <a:gd name="connsiteY3" fmla="*/ 1942353 h 1942353"/>
              <a:gd name="connsiteX4" fmla="*/ 0 w 7401602"/>
              <a:gd name="connsiteY4" fmla="*/ 0 h 1942353"/>
              <a:gd name="connsiteX0" fmla="*/ 0 w 7401602"/>
              <a:gd name="connsiteY0" fmla="*/ 0 h 1942353"/>
              <a:gd name="connsiteX1" fmla="*/ 7401602 w 7401602"/>
              <a:gd name="connsiteY1" fmla="*/ 14400 h 1942353"/>
              <a:gd name="connsiteX2" fmla="*/ 6127202 w 7401602"/>
              <a:gd name="connsiteY2" fmla="*/ 1927953 h 1942353"/>
              <a:gd name="connsiteX3" fmla="*/ 0 w 7401602"/>
              <a:gd name="connsiteY3" fmla="*/ 1942353 h 1942353"/>
              <a:gd name="connsiteX4" fmla="*/ 0 w 7401602"/>
              <a:gd name="connsiteY4" fmla="*/ 0 h 1942353"/>
              <a:gd name="connsiteX0" fmla="*/ 0 w 7401602"/>
              <a:gd name="connsiteY0" fmla="*/ 0 h 1942353"/>
              <a:gd name="connsiteX1" fmla="*/ 7401602 w 7401602"/>
              <a:gd name="connsiteY1" fmla="*/ 14400 h 1942353"/>
              <a:gd name="connsiteX2" fmla="*/ 7120802 w 7401602"/>
              <a:gd name="connsiteY2" fmla="*/ 1935153 h 1942353"/>
              <a:gd name="connsiteX3" fmla="*/ 0 w 7401602"/>
              <a:gd name="connsiteY3" fmla="*/ 1942353 h 1942353"/>
              <a:gd name="connsiteX4" fmla="*/ 0 w 7401602"/>
              <a:gd name="connsiteY4" fmla="*/ 0 h 1942353"/>
              <a:gd name="connsiteX0" fmla="*/ 0 w 7401602"/>
              <a:gd name="connsiteY0" fmla="*/ 0 h 1942353"/>
              <a:gd name="connsiteX1" fmla="*/ 7401602 w 7401602"/>
              <a:gd name="connsiteY1" fmla="*/ 14400 h 1942353"/>
              <a:gd name="connsiteX2" fmla="*/ 7149602 w 7401602"/>
              <a:gd name="connsiteY2" fmla="*/ 1935153 h 1942353"/>
              <a:gd name="connsiteX3" fmla="*/ 0 w 7401602"/>
              <a:gd name="connsiteY3" fmla="*/ 1942353 h 1942353"/>
              <a:gd name="connsiteX4" fmla="*/ 0 w 7401602"/>
              <a:gd name="connsiteY4" fmla="*/ 0 h 194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1602" h="1942353">
                <a:moveTo>
                  <a:pt x="0" y="0"/>
                </a:moveTo>
                <a:lnTo>
                  <a:pt x="7401602" y="14400"/>
                </a:lnTo>
                <a:lnTo>
                  <a:pt x="7149602" y="1935153"/>
                </a:lnTo>
                <a:lnTo>
                  <a:pt x="0" y="1942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араллелограмм 8"/>
          <p:cNvSpPr/>
          <p:nvPr/>
        </p:nvSpPr>
        <p:spPr>
          <a:xfrm>
            <a:off x="7515358" y="-50257"/>
            <a:ext cx="3650978" cy="6915455"/>
          </a:xfrm>
          <a:prstGeom prst="parallelogram">
            <a:avLst>
              <a:gd name="adj" fmla="val 22376"/>
            </a:avLst>
          </a:prstGeom>
          <a:solidFill>
            <a:schemeClr val="bg2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55108" y="2914470"/>
            <a:ext cx="6589354" cy="964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rgbClr val="0075BB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ВЕРТИКАЛЬ ВЛАСТИ В </a:t>
            </a:r>
          </a:p>
          <a:p>
            <a:pPr algn="ctr"/>
            <a:r>
              <a:rPr lang="ru-RU" sz="4000" dirty="0">
                <a:solidFill>
                  <a:srgbClr val="0075BB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РЕСПУБЛИКЕ БЕЛАРУСЬ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5DB0992-9ED4-41F4-B46B-72EBD24EE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252" y="1449836"/>
            <a:ext cx="2411594" cy="2547280"/>
          </a:xfrm>
        </p:spPr>
      </p:pic>
      <p:sp>
        <p:nvSpPr>
          <p:cNvPr id="19" name="Параллелограмм 17">
            <a:extLst>
              <a:ext uri="{FF2B5EF4-FFF2-40B4-BE49-F238E27FC236}">
                <a16:creationId xmlns:a16="http://schemas.microsoft.com/office/drawing/2014/main" id="{0FEBD2F1-D18E-4CB5-A355-904CD3B3B438}"/>
              </a:ext>
            </a:extLst>
          </p:cNvPr>
          <p:cNvSpPr/>
          <p:nvPr/>
        </p:nvSpPr>
        <p:spPr>
          <a:xfrm>
            <a:off x="7342815" y="-43057"/>
            <a:ext cx="842471" cy="6893857"/>
          </a:xfrm>
          <a:custGeom>
            <a:avLst/>
            <a:gdLst>
              <a:gd name="connsiteX0" fmla="*/ 0 w 3650978"/>
              <a:gd name="connsiteY0" fmla="*/ 6858000 h 6858000"/>
              <a:gd name="connsiteX1" fmla="*/ 912745 w 3650978"/>
              <a:gd name="connsiteY1" fmla="*/ 0 h 6858000"/>
              <a:gd name="connsiteX2" fmla="*/ 3650978 w 3650978"/>
              <a:gd name="connsiteY2" fmla="*/ 0 h 6858000"/>
              <a:gd name="connsiteX3" fmla="*/ 2738234 w 3650978"/>
              <a:gd name="connsiteY3" fmla="*/ 6858000 h 6858000"/>
              <a:gd name="connsiteX4" fmla="*/ 0 w 3650978"/>
              <a:gd name="connsiteY4" fmla="*/ 6858000 h 6858000"/>
              <a:gd name="connsiteX0" fmla="*/ 0 w 3650978"/>
              <a:gd name="connsiteY0" fmla="*/ 6858000 h 6858000"/>
              <a:gd name="connsiteX1" fmla="*/ 3151120 w 3650978"/>
              <a:gd name="connsiteY1" fmla="*/ 9525 h 6858000"/>
              <a:gd name="connsiteX2" fmla="*/ 3650978 w 3650978"/>
              <a:gd name="connsiteY2" fmla="*/ 0 h 6858000"/>
              <a:gd name="connsiteX3" fmla="*/ 2738234 w 3650978"/>
              <a:gd name="connsiteY3" fmla="*/ 6858000 h 6858000"/>
              <a:gd name="connsiteX4" fmla="*/ 0 w 3650978"/>
              <a:gd name="connsiteY4" fmla="*/ 6858000 h 6858000"/>
              <a:gd name="connsiteX0" fmla="*/ 0 w 1298303"/>
              <a:gd name="connsiteY0" fmla="*/ 6848475 h 6858000"/>
              <a:gd name="connsiteX1" fmla="*/ 798445 w 1298303"/>
              <a:gd name="connsiteY1" fmla="*/ 9525 h 6858000"/>
              <a:gd name="connsiteX2" fmla="*/ 1298303 w 1298303"/>
              <a:gd name="connsiteY2" fmla="*/ 0 h 6858000"/>
              <a:gd name="connsiteX3" fmla="*/ 385559 w 1298303"/>
              <a:gd name="connsiteY3" fmla="*/ 6858000 h 6858000"/>
              <a:gd name="connsiteX4" fmla="*/ 0 w 1298303"/>
              <a:gd name="connsiteY4" fmla="*/ 6848475 h 6858000"/>
              <a:gd name="connsiteX0" fmla="*/ 0 w 1298303"/>
              <a:gd name="connsiteY0" fmla="*/ 6848475 h 6858000"/>
              <a:gd name="connsiteX1" fmla="*/ 931795 w 1298303"/>
              <a:gd name="connsiteY1" fmla="*/ 9525 h 6858000"/>
              <a:gd name="connsiteX2" fmla="*/ 1298303 w 1298303"/>
              <a:gd name="connsiteY2" fmla="*/ 0 h 6858000"/>
              <a:gd name="connsiteX3" fmla="*/ 385559 w 1298303"/>
              <a:gd name="connsiteY3" fmla="*/ 6858000 h 6858000"/>
              <a:gd name="connsiteX4" fmla="*/ 0 w 1298303"/>
              <a:gd name="connsiteY4" fmla="*/ 6848475 h 6858000"/>
              <a:gd name="connsiteX0" fmla="*/ 0 w 1222103"/>
              <a:gd name="connsiteY0" fmla="*/ 6838950 h 6858000"/>
              <a:gd name="connsiteX1" fmla="*/ 855595 w 1222103"/>
              <a:gd name="connsiteY1" fmla="*/ 9525 h 6858000"/>
              <a:gd name="connsiteX2" fmla="*/ 1222103 w 1222103"/>
              <a:gd name="connsiteY2" fmla="*/ 0 h 6858000"/>
              <a:gd name="connsiteX3" fmla="*/ 309359 w 1222103"/>
              <a:gd name="connsiteY3" fmla="*/ 6858000 h 6858000"/>
              <a:gd name="connsiteX4" fmla="*/ 0 w 1222103"/>
              <a:gd name="connsiteY4" fmla="*/ 6838950 h 6858000"/>
              <a:gd name="connsiteX0" fmla="*/ 0 w 1222103"/>
              <a:gd name="connsiteY0" fmla="*/ 6838950 h 6858000"/>
              <a:gd name="connsiteX1" fmla="*/ 893695 w 1222103"/>
              <a:gd name="connsiteY1" fmla="*/ 0 h 6858000"/>
              <a:gd name="connsiteX2" fmla="*/ 1222103 w 1222103"/>
              <a:gd name="connsiteY2" fmla="*/ 0 h 6858000"/>
              <a:gd name="connsiteX3" fmla="*/ 309359 w 1222103"/>
              <a:gd name="connsiteY3" fmla="*/ 6858000 h 6858000"/>
              <a:gd name="connsiteX4" fmla="*/ 0 w 1222103"/>
              <a:gd name="connsiteY4" fmla="*/ 6838950 h 6858000"/>
              <a:gd name="connsiteX0" fmla="*/ 0 w 1241153"/>
              <a:gd name="connsiteY0" fmla="*/ 6867525 h 6867525"/>
              <a:gd name="connsiteX1" fmla="*/ 912745 w 1241153"/>
              <a:gd name="connsiteY1" fmla="*/ 0 h 6867525"/>
              <a:gd name="connsiteX2" fmla="*/ 1241153 w 1241153"/>
              <a:gd name="connsiteY2" fmla="*/ 0 h 6867525"/>
              <a:gd name="connsiteX3" fmla="*/ 328409 w 1241153"/>
              <a:gd name="connsiteY3" fmla="*/ 6858000 h 6867525"/>
              <a:gd name="connsiteX4" fmla="*/ 0 w 1241153"/>
              <a:gd name="connsiteY4" fmla="*/ 6867525 h 6867525"/>
              <a:gd name="connsiteX0" fmla="*/ 0 w 1241153"/>
              <a:gd name="connsiteY0" fmla="*/ 6848475 h 6858000"/>
              <a:gd name="connsiteX1" fmla="*/ 912745 w 1241153"/>
              <a:gd name="connsiteY1" fmla="*/ 0 h 6858000"/>
              <a:gd name="connsiteX2" fmla="*/ 1241153 w 1241153"/>
              <a:gd name="connsiteY2" fmla="*/ 0 h 6858000"/>
              <a:gd name="connsiteX3" fmla="*/ 328409 w 1241153"/>
              <a:gd name="connsiteY3" fmla="*/ 6858000 h 6858000"/>
              <a:gd name="connsiteX4" fmla="*/ 0 w 1241153"/>
              <a:gd name="connsiteY4" fmla="*/ 6848475 h 6858000"/>
              <a:gd name="connsiteX0" fmla="*/ 0 w 1241153"/>
              <a:gd name="connsiteY0" fmla="*/ 6867525 h 6867525"/>
              <a:gd name="connsiteX1" fmla="*/ 912745 w 1241153"/>
              <a:gd name="connsiteY1" fmla="*/ 0 h 6867525"/>
              <a:gd name="connsiteX2" fmla="*/ 1241153 w 1241153"/>
              <a:gd name="connsiteY2" fmla="*/ 0 h 6867525"/>
              <a:gd name="connsiteX3" fmla="*/ 328409 w 1241153"/>
              <a:gd name="connsiteY3" fmla="*/ 6858000 h 6867525"/>
              <a:gd name="connsiteX4" fmla="*/ 0 w 1241153"/>
              <a:gd name="connsiteY4" fmla="*/ 6867525 h 6867525"/>
              <a:gd name="connsiteX0" fmla="*/ 0 w 1241153"/>
              <a:gd name="connsiteY0" fmla="*/ 6891431 h 6891431"/>
              <a:gd name="connsiteX1" fmla="*/ 1139851 w 1241153"/>
              <a:gd name="connsiteY1" fmla="*/ 0 h 6891431"/>
              <a:gd name="connsiteX2" fmla="*/ 1241153 w 1241153"/>
              <a:gd name="connsiteY2" fmla="*/ 23906 h 6891431"/>
              <a:gd name="connsiteX3" fmla="*/ 328409 w 1241153"/>
              <a:gd name="connsiteY3" fmla="*/ 6881906 h 6891431"/>
              <a:gd name="connsiteX4" fmla="*/ 0 w 1241153"/>
              <a:gd name="connsiteY4" fmla="*/ 6891431 h 6891431"/>
              <a:gd name="connsiteX0" fmla="*/ 0 w 1008071"/>
              <a:gd name="connsiteY0" fmla="*/ 6879478 h 6881906"/>
              <a:gd name="connsiteX1" fmla="*/ 906769 w 1008071"/>
              <a:gd name="connsiteY1" fmla="*/ 0 h 6881906"/>
              <a:gd name="connsiteX2" fmla="*/ 1008071 w 1008071"/>
              <a:gd name="connsiteY2" fmla="*/ 23906 h 6881906"/>
              <a:gd name="connsiteX3" fmla="*/ 95327 w 1008071"/>
              <a:gd name="connsiteY3" fmla="*/ 6881906 h 6881906"/>
              <a:gd name="connsiteX4" fmla="*/ 0 w 1008071"/>
              <a:gd name="connsiteY4" fmla="*/ 6879478 h 6881906"/>
              <a:gd name="connsiteX0" fmla="*/ 0 w 1008071"/>
              <a:gd name="connsiteY0" fmla="*/ 6855572 h 6858000"/>
              <a:gd name="connsiteX1" fmla="*/ 906769 w 1008071"/>
              <a:gd name="connsiteY1" fmla="*/ 5976 h 6858000"/>
              <a:gd name="connsiteX2" fmla="*/ 1008071 w 1008071"/>
              <a:gd name="connsiteY2" fmla="*/ 0 h 6858000"/>
              <a:gd name="connsiteX3" fmla="*/ 95327 w 1008071"/>
              <a:gd name="connsiteY3" fmla="*/ 6858000 h 6858000"/>
              <a:gd name="connsiteX4" fmla="*/ 0 w 1008071"/>
              <a:gd name="connsiteY4" fmla="*/ 6855572 h 6858000"/>
              <a:gd name="connsiteX0" fmla="*/ 0 w 1008071"/>
              <a:gd name="connsiteY0" fmla="*/ 6867526 h 6869954"/>
              <a:gd name="connsiteX1" fmla="*/ 906769 w 1008071"/>
              <a:gd name="connsiteY1" fmla="*/ 0 h 6869954"/>
              <a:gd name="connsiteX2" fmla="*/ 1008071 w 1008071"/>
              <a:gd name="connsiteY2" fmla="*/ 11954 h 6869954"/>
              <a:gd name="connsiteX3" fmla="*/ 95327 w 1008071"/>
              <a:gd name="connsiteY3" fmla="*/ 6869954 h 6869954"/>
              <a:gd name="connsiteX4" fmla="*/ 0 w 1008071"/>
              <a:gd name="connsiteY4" fmla="*/ 6867526 h 6869954"/>
              <a:gd name="connsiteX0" fmla="*/ 0 w 1008071"/>
              <a:gd name="connsiteY0" fmla="*/ 6855572 h 6858000"/>
              <a:gd name="connsiteX1" fmla="*/ 906769 w 1008071"/>
              <a:gd name="connsiteY1" fmla="*/ 5976 h 6858000"/>
              <a:gd name="connsiteX2" fmla="*/ 1008071 w 1008071"/>
              <a:gd name="connsiteY2" fmla="*/ 0 h 6858000"/>
              <a:gd name="connsiteX3" fmla="*/ 95327 w 1008071"/>
              <a:gd name="connsiteY3" fmla="*/ 6858000 h 6858000"/>
              <a:gd name="connsiteX4" fmla="*/ 0 w 1008071"/>
              <a:gd name="connsiteY4" fmla="*/ 6855572 h 6858000"/>
              <a:gd name="connsiteX0" fmla="*/ 0 w 1008071"/>
              <a:gd name="connsiteY0" fmla="*/ 6873502 h 6875930"/>
              <a:gd name="connsiteX1" fmla="*/ 906769 w 1008071"/>
              <a:gd name="connsiteY1" fmla="*/ 0 h 6875930"/>
              <a:gd name="connsiteX2" fmla="*/ 1008071 w 1008071"/>
              <a:gd name="connsiteY2" fmla="*/ 17930 h 6875930"/>
              <a:gd name="connsiteX3" fmla="*/ 95327 w 1008071"/>
              <a:gd name="connsiteY3" fmla="*/ 6875930 h 6875930"/>
              <a:gd name="connsiteX4" fmla="*/ 0 w 1008071"/>
              <a:gd name="connsiteY4" fmla="*/ 6873502 h 6875930"/>
              <a:gd name="connsiteX0" fmla="*/ 0 w 1008071"/>
              <a:gd name="connsiteY0" fmla="*/ 6855572 h 6858000"/>
              <a:gd name="connsiteX1" fmla="*/ 900793 w 1008071"/>
              <a:gd name="connsiteY1" fmla="*/ 23905 h 6858000"/>
              <a:gd name="connsiteX2" fmla="*/ 1008071 w 1008071"/>
              <a:gd name="connsiteY2" fmla="*/ 0 h 6858000"/>
              <a:gd name="connsiteX3" fmla="*/ 95327 w 1008071"/>
              <a:gd name="connsiteY3" fmla="*/ 6858000 h 6858000"/>
              <a:gd name="connsiteX4" fmla="*/ 0 w 1008071"/>
              <a:gd name="connsiteY4" fmla="*/ 6855572 h 6858000"/>
              <a:gd name="connsiteX0" fmla="*/ 0 w 1008071"/>
              <a:gd name="connsiteY0" fmla="*/ 6861549 h 6863977"/>
              <a:gd name="connsiteX1" fmla="*/ 906769 w 1008071"/>
              <a:gd name="connsiteY1" fmla="*/ 0 h 6863977"/>
              <a:gd name="connsiteX2" fmla="*/ 1008071 w 1008071"/>
              <a:gd name="connsiteY2" fmla="*/ 5977 h 6863977"/>
              <a:gd name="connsiteX3" fmla="*/ 95327 w 1008071"/>
              <a:gd name="connsiteY3" fmla="*/ 6863977 h 6863977"/>
              <a:gd name="connsiteX4" fmla="*/ 0 w 1008071"/>
              <a:gd name="connsiteY4" fmla="*/ 6861549 h 6863977"/>
              <a:gd name="connsiteX0" fmla="*/ 0 w 1008071"/>
              <a:gd name="connsiteY0" fmla="*/ 6855572 h 6858000"/>
              <a:gd name="connsiteX1" fmla="*/ 906769 w 1008071"/>
              <a:gd name="connsiteY1" fmla="*/ 17928 h 6858000"/>
              <a:gd name="connsiteX2" fmla="*/ 1008071 w 1008071"/>
              <a:gd name="connsiteY2" fmla="*/ 0 h 6858000"/>
              <a:gd name="connsiteX3" fmla="*/ 95327 w 1008071"/>
              <a:gd name="connsiteY3" fmla="*/ 6858000 h 6858000"/>
              <a:gd name="connsiteX4" fmla="*/ 0 w 1008071"/>
              <a:gd name="connsiteY4" fmla="*/ 6855572 h 6858000"/>
              <a:gd name="connsiteX0" fmla="*/ 0 w 1008071"/>
              <a:gd name="connsiteY0" fmla="*/ 6867526 h 6869954"/>
              <a:gd name="connsiteX1" fmla="*/ 906769 w 1008071"/>
              <a:gd name="connsiteY1" fmla="*/ 0 h 6869954"/>
              <a:gd name="connsiteX2" fmla="*/ 1008071 w 1008071"/>
              <a:gd name="connsiteY2" fmla="*/ 11954 h 6869954"/>
              <a:gd name="connsiteX3" fmla="*/ 95327 w 1008071"/>
              <a:gd name="connsiteY3" fmla="*/ 6869954 h 6869954"/>
              <a:gd name="connsiteX4" fmla="*/ 0 w 1008071"/>
              <a:gd name="connsiteY4" fmla="*/ 6867526 h 6869954"/>
              <a:gd name="connsiteX0" fmla="*/ 0 w 1008071"/>
              <a:gd name="connsiteY0" fmla="*/ 6855573 h 6858001"/>
              <a:gd name="connsiteX1" fmla="*/ 906769 w 1008071"/>
              <a:gd name="connsiteY1" fmla="*/ 0 h 6858001"/>
              <a:gd name="connsiteX2" fmla="*/ 1008071 w 1008071"/>
              <a:gd name="connsiteY2" fmla="*/ 1 h 6858001"/>
              <a:gd name="connsiteX3" fmla="*/ 95327 w 1008071"/>
              <a:gd name="connsiteY3" fmla="*/ 6858001 h 6858001"/>
              <a:gd name="connsiteX4" fmla="*/ 0 w 1008071"/>
              <a:gd name="connsiteY4" fmla="*/ 6855573 h 6858001"/>
              <a:gd name="connsiteX0" fmla="*/ 0 w 1008071"/>
              <a:gd name="connsiteY0" fmla="*/ 6869973 h 6872401"/>
              <a:gd name="connsiteX1" fmla="*/ 957169 w 1008071"/>
              <a:gd name="connsiteY1" fmla="*/ 0 h 6872401"/>
              <a:gd name="connsiteX2" fmla="*/ 1008071 w 1008071"/>
              <a:gd name="connsiteY2" fmla="*/ 14401 h 6872401"/>
              <a:gd name="connsiteX3" fmla="*/ 95327 w 1008071"/>
              <a:gd name="connsiteY3" fmla="*/ 6872401 h 6872401"/>
              <a:gd name="connsiteX4" fmla="*/ 0 w 1008071"/>
              <a:gd name="connsiteY4" fmla="*/ 6869973 h 6872401"/>
              <a:gd name="connsiteX0" fmla="*/ 0 w 964871"/>
              <a:gd name="connsiteY0" fmla="*/ 6855573 h 6872401"/>
              <a:gd name="connsiteX1" fmla="*/ 913969 w 964871"/>
              <a:gd name="connsiteY1" fmla="*/ 0 h 6872401"/>
              <a:gd name="connsiteX2" fmla="*/ 964871 w 964871"/>
              <a:gd name="connsiteY2" fmla="*/ 14401 h 6872401"/>
              <a:gd name="connsiteX3" fmla="*/ 52127 w 964871"/>
              <a:gd name="connsiteY3" fmla="*/ 6872401 h 6872401"/>
              <a:gd name="connsiteX4" fmla="*/ 0 w 964871"/>
              <a:gd name="connsiteY4" fmla="*/ 6855573 h 6872401"/>
              <a:gd name="connsiteX0" fmla="*/ 0 w 972071"/>
              <a:gd name="connsiteY0" fmla="*/ 6877173 h 6877173"/>
              <a:gd name="connsiteX1" fmla="*/ 921169 w 972071"/>
              <a:gd name="connsiteY1" fmla="*/ 0 h 6877173"/>
              <a:gd name="connsiteX2" fmla="*/ 972071 w 972071"/>
              <a:gd name="connsiteY2" fmla="*/ 14401 h 6877173"/>
              <a:gd name="connsiteX3" fmla="*/ 59327 w 972071"/>
              <a:gd name="connsiteY3" fmla="*/ 6872401 h 6877173"/>
              <a:gd name="connsiteX4" fmla="*/ 0 w 972071"/>
              <a:gd name="connsiteY4" fmla="*/ 6877173 h 6877173"/>
              <a:gd name="connsiteX0" fmla="*/ 0 w 972071"/>
              <a:gd name="connsiteY0" fmla="*/ 6886677 h 6886677"/>
              <a:gd name="connsiteX1" fmla="*/ 921169 w 972071"/>
              <a:gd name="connsiteY1" fmla="*/ 9504 h 6886677"/>
              <a:gd name="connsiteX2" fmla="*/ 972071 w 972071"/>
              <a:gd name="connsiteY2" fmla="*/ 0 h 6886677"/>
              <a:gd name="connsiteX3" fmla="*/ 59327 w 972071"/>
              <a:gd name="connsiteY3" fmla="*/ 6881905 h 6886677"/>
              <a:gd name="connsiteX4" fmla="*/ 0 w 972071"/>
              <a:gd name="connsiteY4" fmla="*/ 6886677 h 6886677"/>
              <a:gd name="connsiteX0" fmla="*/ 0 w 972071"/>
              <a:gd name="connsiteY0" fmla="*/ 6877173 h 6877173"/>
              <a:gd name="connsiteX1" fmla="*/ 921169 w 972071"/>
              <a:gd name="connsiteY1" fmla="*/ 0 h 6877173"/>
              <a:gd name="connsiteX2" fmla="*/ 972071 w 972071"/>
              <a:gd name="connsiteY2" fmla="*/ 14401 h 6877173"/>
              <a:gd name="connsiteX3" fmla="*/ 59327 w 972071"/>
              <a:gd name="connsiteY3" fmla="*/ 6872401 h 6877173"/>
              <a:gd name="connsiteX4" fmla="*/ 0 w 972071"/>
              <a:gd name="connsiteY4" fmla="*/ 6877173 h 6877173"/>
              <a:gd name="connsiteX0" fmla="*/ 0 w 978048"/>
              <a:gd name="connsiteY0" fmla="*/ 6880701 h 6880701"/>
              <a:gd name="connsiteX1" fmla="*/ 921169 w 978048"/>
              <a:gd name="connsiteY1" fmla="*/ 3528 h 6880701"/>
              <a:gd name="connsiteX2" fmla="*/ 978048 w 978048"/>
              <a:gd name="connsiteY2" fmla="*/ 0 h 6880701"/>
              <a:gd name="connsiteX3" fmla="*/ 59327 w 978048"/>
              <a:gd name="connsiteY3" fmla="*/ 6875929 h 6880701"/>
              <a:gd name="connsiteX4" fmla="*/ 0 w 978048"/>
              <a:gd name="connsiteY4" fmla="*/ 6880701 h 6880701"/>
              <a:gd name="connsiteX0" fmla="*/ 0 w 972071"/>
              <a:gd name="connsiteY0" fmla="*/ 6874724 h 6875929"/>
              <a:gd name="connsiteX1" fmla="*/ 915192 w 972071"/>
              <a:gd name="connsiteY1" fmla="*/ 3528 h 6875929"/>
              <a:gd name="connsiteX2" fmla="*/ 972071 w 972071"/>
              <a:gd name="connsiteY2" fmla="*/ 0 h 6875929"/>
              <a:gd name="connsiteX3" fmla="*/ 53350 w 972071"/>
              <a:gd name="connsiteY3" fmla="*/ 6875929 h 6875929"/>
              <a:gd name="connsiteX4" fmla="*/ 0 w 972071"/>
              <a:gd name="connsiteY4" fmla="*/ 6874724 h 6875929"/>
              <a:gd name="connsiteX0" fmla="*/ 0 w 915192"/>
              <a:gd name="connsiteY0" fmla="*/ 6871196 h 6872401"/>
              <a:gd name="connsiteX1" fmla="*/ 915192 w 915192"/>
              <a:gd name="connsiteY1" fmla="*/ 0 h 6872401"/>
              <a:gd name="connsiteX2" fmla="*/ 842471 w 915192"/>
              <a:gd name="connsiteY2" fmla="*/ 946872 h 6872401"/>
              <a:gd name="connsiteX3" fmla="*/ 53350 w 915192"/>
              <a:gd name="connsiteY3" fmla="*/ 6872401 h 6872401"/>
              <a:gd name="connsiteX4" fmla="*/ 0 w 915192"/>
              <a:gd name="connsiteY4" fmla="*/ 6871196 h 6872401"/>
              <a:gd name="connsiteX0" fmla="*/ 0 w 842471"/>
              <a:gd name="connsiteY0" fmla="*/ 5924324 h 5925529"/>
              <a:gd name="connsiteX1" fmla="*/ 785592 w 842471"/>
              <a:gd name="connsiteY1" fmla="*/ 10728 h 5925529"/>
              <a:gd name="connsiteX2" fmla="*/ 842471 w 842471"/>
              <a:gd name="connsiteY2" fmla="*/ 0 h 5925529"/>
              <a:gd name="connsiteX3" fmla="*/ 53350 w 842471"/>
              <a:gd name="connsiteY3" fmla="*/ 5925529 h 5925529"/>
              <a:gd name="connsiteX4" fmla="*/ 0 w 842471"/>
              <a:gd name="connsiteY4" fmla="*/ 5924324 h 5925529"/>
              <a:gd name="connsiteX0" fmla="*/ 0 w 842471"/>
              <a:gd name="connsiteY0" fmla="*/ 5927996 h 5929201"/>
              <a:gd name="connsiteX1" fmla="*/ 785592 w 842471"/>
              <a:gd name="connsiteY1" fmla="*/ 0 h 5929201"/>
              <a:gd name="connsiteX2" fmla="*/ 842471 w 842471"/>
              <a:gd name="connsiteY2" fmla="*/ 3672 h 5929201"/>
              <a:gd name="connsiteX3" fmla="*/ 53350 w 842471"/>
              <a:gd name="connsiteY3" fmla="*/ 5929201 h 5929201"/>
              <a:gd name="connsiteX4" fmla="*/ 0 w 842471"/>
              <a:gd name="connsiteY4" fmla="*/ 5927996 h 592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471" h="5929201">
                <a:moveTo>
                  <a:pt x="0" y="5927996"/>
                </a:moveTo>
                <a:lnTo>
                  <a:pt x="785592" y="0"/>
                </a:lnTo>
                <a:lnTo>
                  <a:pt x="842471" y="3672"/>
                </a:lnTo>
                <a:lnTo>
                  <a:pt x="53350" y="5929201"/>
                </a:lnTo>
                <a:lnTo>
                  <a:pt x="0" y="5927996"/>
                </a:lnTo>
                <a:close/>
              </a:path>
            </a:pathLst>
          </a:custGeom>
          <a:solidFill>
            <a:srgbClr val="007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-43245" y="4406552"/>
            <a:ext cx="7142400" cy="0"/>
          </a:xfrm>
          <a:prstGeom prst="line">
            <a:avLst/>
          </a:prstGeom>
          <a:ln w="12700">
            <a:solidFill>
              <a:srgbClr val="007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187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2075379-5FDC-4E7B-9516-46125B39B4EF}"/>
              </a:ext>
            </a:extLst>
          </p:cNvPr>
          <p:cNvSpPr/>
          <p:nvPr/>
        </p:nvSpPr>
        <p:spPr>
          <a:xfrm>
            <a:off x="-43245" y="-50257"/>
            <a:ext cx="12278490" cy="6893858"/>
          </a:xfrm>
          <a:prstGeom prst="rect">
            <a:avLst/>
          </a:prstGeom>
          <a:gradFill>
            <a:gsLst>
              <a:gs pos="0">
                <a:schemeClr val="bg1">
                  <a:alpha val="97000"/>
                </a:schemeClr>
              </a:gs>
              <a:gs pos="100000">
                <a:schemeClr val="accent1">
                  <a:lumMod val="50000"/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05D5F5B-0F96-4528-8434-0630ED046771}"/>
              </a:ext>
            </a:extLst>
          </p:cNvPr>
          <p:cNvSpPr/>
          <p:nvPr/>
        </p:nvSpPr>
        <p:spPr>
          <a:xfrm>
            <a:off x="3387493" y="-6057"/>
            <a:ext cx="8813274" cy="935317"/>
          </a:xfrm>
          <a:custGeom>
            <a:avLst/>
            <a:gdLst>
              <a:gd name="connsiteX0" fmla="*/ 0 w 3650978"/>
              <a:gd name="connsiteY0" fmla="*/ 6858000 h 6858000"/>
              <a:gd name="connsiteX1" fmla="*/ 912745 w 3650978"/>
              <a:gd name="connsiteY1" fmla="*/ 0 h 6858000"/>
              <a:gd name="connsiteX2" fmla="*/ 3650978 w 3650978"/>
              <a:gd name="connsiteY2" fmla="*/ 0 h 6858000"/>
              <a:gd name="connsiteX3" fmla="*/ 2738234 w 3650978"/>
              <a:gd name="connsiteY3" fmla="*/ 6858000 h 6858000"/>
              <a:gd name="connsiteX4" fmla="*/ 0 w 3650978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260328 w 2738234"/>
              <a:gd name="connsiteY2" fmla="*/ 28575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422253 w 2738234"/>
              <a:gd name="connsiteY2" fmla="*/ 0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052434 w 2422253"/>
              <a:gd name="connsiteY3" fmla="*/ 6705600 h 6858000"/>
              <a:gd name="connsiteX4" fmla="*/ 0 w 2422253"/>
              <a:gd name="connsiteY4" fmla="*/ 6858000 h 6858000"/>
              <a:gd name="connsiteX0" fmla="*/ 0 w 2452484"/>
              <a:gd name="connsiteY0" fmla="*/ 6858000 h 6867525"/>
              <a:gd name="connsiteX1" fmla="*/ 912745 w 2452484"/>
              <a:gd name="connsiteY1" fmla="*/ 0 h 6867525"/>
              <a:gd name="connsiteX2" fmla="*/ 2422253 w 2452484"/>
              <a:gd name="connsiteY2" fmla="*/ 0 h 6867525"/>
              <a:gd name="connsiteX3" fmla="*/ 2452484 w 2452484"/>
              <a:gd name="connsiteY3" fmla="*/ 6867525 h 6867525"/>
              <a:gd name="connsiteX4" fmla="*/ 0 w 2452484"/>
              <a:gd name="connsiteY4" fmla="*/ 6858000 h 6867525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223884 w 2422253"/>
              <a:gd name="connsiteY3" fmla="*/ 6705600 h 6858000"/>
              <a:gd name="connsiteX4" fmla="*/ 0 w 2422253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22253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31778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2098752 w 2431778"/>
              <a:gd name="connsiteY3" fmla="*/ 6858000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542940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56493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62470 w 2431778"/>
              <a:gd name="connsiteY3" fmla="*/ 6858000 h 6858000"/>
              <a:gd name="connsiteX4" fmla="*/ 0 w 2431778"/>
              <a:gd name="connsiteY4" fmla="*/ 6858000 h 6858000"/>
              <a:gd name="connsiteX0" fmla="*/ 0 w 1636908"/>
              <a:gd name="connsiteY0" fmla="*/ 941294 h 6858000"/>
              <a:gd name="connsiteX1" fmla="*/ 117875 w 1636908"/>
              <a:gd name="connsiteY1" fmla="*/ 0 h 6858000"/>
              <a:gd name="connsiteX2" fmla="*/ 1636908 w 1636908"/>
              <a:gd name="connsiteY2" fmla="*/ 0 h 6858000"/>
              <a:gd name="connsiteX3" fmla="*/ 867600 w 1636908"/>
              <a:gd name="connsiteY3" fmla="*/ 6858000 h 6858000"/>
              <a:gd name="connsiteX4" fmla="*/ 0 w 1636908"/>
              <a:gd name="connsiteY4" fmla="*/ 941294 h 6858000"/>
              <a:gd name="connsiteX0" fmla="*/ 0 w 1636908"/>
              <a:gd name="connsiteY0" fmla="*/ 941294 h 965200"/>
              <a:gd name="connsiteX1" fmla="*/ 117875 w 1636908"/>
              <a:gd name="connsiteY1" fmla="*/ 0 h 965200"/>
              <a:gd name="connsiteX2" fmla="*/ 1636908 w 1636908"/>
              <a:gd name="connsiteY2" fmla="*/ 0 h 965200"/>
              <a:gd name="connsiteX3" fmla="*/ 1530988 w 1636908"/>
              <a:gd name="connsiteY3" fmla="*/ 965200 h 965200"/>
              <a:gd name="connsiteX4" fmla="*/ 0 w 1636908"/>
              <a:gd name="connsiteY4" fmla="*/ 941294 h 965200"/>
              <a:gd name="connsiteX0" fmla="*/ 0 w 1636908"/>
              <a:gd name="connsiteY0" fmla="*/ 941294 h 947270"/>
              <a:gd name="connsiteX1" fmla="*/ 117875 w 1636908"/>
              <a:gd name="connsiteY1" fmla="*/ 0 h 947270"/>
              <a:gd name="connsiteX2" fmla="*/ 1636908 w 1636908"/>
              <a:gd name="connsiteY2" fmla="*/ 0 h 947270"/>
              <a:gd name="connsiteX3" fmla="*/ 1530988 w 1636908"/>
              <a:gd name="connsiteY3" fmla="*/ 947270 h 947270"/>
              <a:gd name="connsiteX4" fmla="*/ 0 w 1636908"/>
              <a:gd name="connsiteY4" fmla="*/ 941294 h 947270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29103 h 941294"/>
              <a:gd name="connsiteX4" fmla="*/ 0 w 3753403"/>
              <a:gd name="connsiteY4" fmla="*/ 941294 h 941294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41214 h 941294"/>
              <a:gd name="connsiteX4" fmla="*/ 0 w 3753403"/>
              <a:gd name="connsiteY4" fmla="*/ 941294 h 941294"/>
              <a:gd name="connsiteX0" fmla="*/ 0 w 3865379"/>
              <a:gd name="connsiteY0" fmla="*/ 941294 h 941294"/>
              <a:gd name="connsiteX1" fmla="*/ 117875 w 3865379"/>
              <a:gd name="connsiteY1" fmla="*/ 0 h 941294"/>
              <a:gd name="connsiteX2" fmla="*/ 3865379 w 3865379"/>
              <a:gd name="connsiteY2" fmla="*/ 0 h 941294"/>
              <a:gd name="connsiteX3" fmla="*/ 3753403 w 3865379"/>
              <a:gd name="connsiteY3" fmla="*/ 941214 h 941294"/>
              <a:gd name="connsiteX4" fmla="*/ 0 w 3865379"/>
              <a:gd name="connsiteY4" fmla="*/ 941294 h 941294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3753403 w 8837051"/>
              <a:gd name="connsiteY3" fmla="*/ 947270 h 947350"/>
              <a:gd name="connsiteX4" fmla="*/ 0 w 8837051"/>
              <a:gd name="connsiteY4" fmla="*/ 947350 h 947350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8700852 w 8837051"/>
              <a:gd name="connsiteY3" fmla="*/ 947270 h 947350"/>
              <a:gd name="connsiteX4" fmla="*/ 0 w 8837051"/>
              <a:gd name="connsiteY4" fmla="*/ 947350 h 947350"/>
              <a:gd name="connsiteX0" fmla="*/ 0 w 9070133"/>
              <a:gd name="connsiteY0" fmla="*/ 947350 h 947350"/>
              <a:gd name="connsiteX1" fmla="*/ 117875 w 9070133"/>
              <a:gd name="connsiteY1" fmla="*/ 6056 h 947350"/>
              <a:gd name="connsiteX2" fmla="*/ 9070133 w 9070133"/>
              <a:gd name="connsiteY2" fmla="*/ 0 h 947350"/>
              <a:gd name="connsiteX3" fmla="*/ 8700852 w 9070133"/>
              <a:gd name="connsiteY3" fmla="*/ 947270 h 947350"/>
              <a:gd name="connsiteX4" fmla="*/ 0 w 9070133"/>
              <a:gd name="connsiteY4" fmla="*/ 947350 h 947350"/>
              <a:gd name="connsiteX0" fmla="*/ 0 w 9089322"/>
              <a:gd name="connsiteY0" fmla="*/ 947350 h 947350"/>
              <a:gd name="connsiteX1" fmla="*/ 117875 w 9089322"/>
              <a:gd name="connsiteY1" fmla="*/ 6056 h 947350"/>
              <a:gd name="connsiteX2" fmla="*/ 9070133 w 9089322"/>
              <a:gd name="connsiteY2" fmla="*/ 0 h 947350"/>
              <a:gd name="connsiteX3" fmla="*/ 9089322 w 9089322"/>
              <a:gd name="connsiteY3" fmla="*/ 941293 h 947350"/>
              <a:gd name="connsiteX4" fmla="*/ 0 w 9089322"/>
              <a:gd name="connsiteY4" fmla="*/ 947350 h 947350"/>
              <a:gd name="connsiteX0" fmla="*/ 0 w 9100015"/>
              <a:gd name="connsiteY0" fmla="*/ 947350 h 947350"/>
              <a:gd name="connsiteX1" fmla="*/ 117875 w 9100015"/>
              <a:gd name="connsiteY1" fmla="*/ 6056 h 947350"/>
              <a:gd name="connsiteX2" fmla="*/ 9100015 w 9100015"/>
              <a:gd name="connsiteY2" fmla="*/ 0 h 947350"/>
              <a:gd name="connsiteX3" fmla="*/ 9089322 w 9100015"/>
              <a:gd name="connsiteY3" fmla="*/ 941293 h 947350"/>
              <a:gd name="connsiteX4" fmla="*/ 0 w 9100015"/>
              <a:gd name="connsiteY4" fmla="*/ 947350 h 947350"/>
              <a:gd name="connsiteX0" fmla="*/ 0 w 9101274"/>
              <a:gd name="connsiteY0" fmla="*/ 947350 h 947350"/>
              <a:gd name="connsiteX1" fmla="*/ 117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9101274"/>
              <a:gd name="connsiteY0" fmla="*/ 947350 h 947350"/>
              <a:gd name="connsiteX1" fmla="*/ 585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8647674"/>
              <a:gd name="connsiteY0" fmla="*/ 932950 h 935317"/>
              <a:gd name="connsiteX1" fmla="*/ 132275 w 8647674"/>
              <a:gd name="connsiteY1" fmla="*/ 60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47674"/>
              <a:gd name="connsiteY0" fmla="*/ 932950 h 935317"/>
              <a:gd name="connsiteX1" fmla="*/ 103475 w 8647674"/>
              <a:gd name="connsiteY1" fmla="*/ 132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54874"/>
              <a:gd name="connsiteY0" fmla="*/ 932950 h 935317"/>
              <a:gd name="connsiteX1" fmla="*/ 110675 w 8654874"/>
              <a:gd name="connsiteY1" fmla="*/ 13256 h 935317"/>
              <a:gd name="connsiteX2" fmla="*/ 8653615 w 8654874"/>
              <a:gd name="connsiteY2" fmla="*/ 0 h 935317"/>
              <a:gd name="connsiteX3" fmla="*/ 8654874 w 8654874"/>
              <a:gd name="connsiteY3" fmla="*/ 935317 h 935317"/>
              <a:gd name="connsiteX4" fmla="*/ 0 w 8654874"/>
              <a:gd name="connsiteY4" fmla="*/ 932950 h 935317"/>
              <a:gd name="connsiteX0" fmla="*/ 0 w 8654874"/>
              <a:gd name="connsiteY0" fmla="*/ 934094 h 936461"/>
              <a:gd name="connsiteX1" fmla="*/ 110675 w 8654874"/>
              <a:gd name="connsiteY1" fmla="*/ 0 h 936461"/>
              <a:gd name="connsiteX2" fmla="*/ 8653615 w 8654874"/>
              <a:gd name="connsiteY2" fmla="*/ 1144 h 936461"/>
              <a:gd name="connsiteX3" fmla="*/ 8654874 w 8654874"/>
              <a:gd name="connsiteY3" fmla="*/ 936461 h 936461"/>
              <a:gd name="connsiteX4" fmla="*/ 0 w 8654874"/>
              <a:gd name="connsiteY4" fmla="*/ 934094 h 936461"/>
              <a:gd name="connsiteX0" fmla="*/ 54925 w 8709799"/>
              <a:gd name="connsiteY0" fmla="*/ 932950 h 935317"/>
              <a:gd name="connsiteX1" fmla="*/ 0 w 8709799"/>
              <a:gd name="connsiteY1" fmla="*/ 13256 h 935317"/>
              <a:gd name="connsiteX2" fmla="*/ 8708540 w 8709799"/>
              <a:gd name="connsiteY2" fmla="*/ 0 h 935317"/>
              <a:gd name="connsiteX3" fmla="*/ 8709799 w 8709799"/>
              <a:gd name="connsiteY3" fmla="*/ 935317 h 935317"/>
              <a:gd name="connsiteX4" fmla="*/ 54925 w 8709799"/>
              <a:gd name="connsiteY4" fmla="*/ 932950 h 935317"/>
              <a:gd name="connsiteX0" fmla="*/ 0 w 8813274"/>
              <a:gd name="connsiteY0" fmla="*/ 925750 h 935317"/>
              <a:gd name="connsiteX1" fmla="*/ 103475 w 8813274"/>
              <a:gd name="connsiteY1" fmla="*/ 132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  <a:gd name="connsiteX0" fmla="*/ 0 w 8813274"/>
              <a:gd name="connsiteY0" fmla="*/ 925750 h 935317"/>
              <a:gd name="connsiteX1" fmla="*/ 103475 w 8813274"/>
              <a:gd name="connsiteY1" fmla="*/ 60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3274" h="935317">
                <a:moveTo>
                  <a:pt x="0" y="925750"/>
                </a:moveTo>
                <a:lnTo>
                  <a:pt x="103475" y="6056"/>
                </a:lnTo>
                <a:lnTo>
                  <a:pt x="8812015" y="0"/>
                </a:lnTo>
                <a:cubicBezTo>
                  <a:pt x="8812435" y="311772"/>
                  <a:pt x="8812854" y="623545"/>
                  <a:pt x="8813274" y="935317"/>
                </a:cubicBezTo>
                <a:lnTo>
                  <a:pt x="0" y="925750"/>
                </a:lnTo>
                <a:close/>
              </a:path>
            </a:pathLst>
          </a:custGeom>
          <a:solidFill>
            <a:srgbClr val="58595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C1119E-72FF-40ED-A121-FB1DA40A7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2" y="167111"/>
            <a:ext cx="2541156" cy="65500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97879" y="95797"/>
            <a:ext cx="7172630" cy="836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РЕСПУБЛИКА БЕЛАРУСЬ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0" y="978731"/>
            <a:ext cx="10483200" cy="0"/>
          </a:xfrm>
          <a:prstGeom prst="line">
            <a:avLst/>
          </a:prstGeom>
          <a:ln w="12700">
            <a:solidFill>
              <a:srgbClr val="007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id="{1F648E3B-A2BF-477A-8D86-1C22A15E9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" y="5391592"/>
            <a:ext cx="12096205" cy="104502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Беларусь – 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унитарное демократическое социальное правовое государство </a:t>
            </a:r>
            <a:endParaRPr lang="ru-BY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966E49-5709-4B83-909B-52A11FBED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601" y="1085874"/>
            <a:ext cx="3175068" cy="28416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F114FC-950D-4F95-BB2D-99CAC3070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197" y="1548536"/>
            <a:ext cx="5961899" cy="368644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263EE0-7CAE-4224-A344-B4138FEAF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56" y="1080686"/>
            <a:ext cx="2436336" cy="373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13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9935E2A-D42F-4116-810F-9FCEDEAFB894}"/>
              </a:ext>
            </a:extLst>
          </p:cNvPr>
          <p:cNvSpPr/>
          <p:nvPr/>
        </p:nvSpPr>
        <p:spPr>
          <a:xfrm>
            <a:off x="-43245" y="0"/>
            <a:ext cx="12278490" cy="6858000"/>
          </a:xfrm>
          <a:prstGeom prst="rect">
            <a:avLst/>
          </a:prstGeom>
          <a:gradFill>
            <a:gsLst>
              <a:gs pos="0">
                <a:schemeClr val="bg1">
                  <a:alpha val="97000"/>
                </a:schemeClr>
              </a:gs>
              <a:gs pos="100000">
                <a:schemeClr val="accent1">
                  <a:lumMod val="50000"/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05D5F5B-0F96-4528-8434-0630ED046771}"/>
              </a:ext>
            </a:extLst>
          </p:cNvPr>
          <p:cNvSpPr/>
          <p:nvPr/>
        </p:nvSpPr>
        <p:spPr>
          <a:xfrm>
            <a:off x="3387493" y="-6057"/>
            <a:ext cx="8813274" cy="935317"/>
          </a:xfrm>
          <a:custGeom>
            <a:avLst/>
            <a:gdLst>
              <a:gd name="connsiteX0" fmla="*/ 0 w 3650978"/>
              <a:gd name="connsiteY0" fmla="*/ 6858000 h 6858000"/>
              <a:gd name="connsiteX1" fmla="*/ 912745 w 3650978"/>
              <a:gd name="connsiteY1" fmla="*/ 0 h 6858000"/>
              <a:gd name="connsiteX2" fmla="*/ 3650978 w 3650978"/>
              <a:gd name="connsiteY2" fmla="*/ 0 h 6858000"/>
              <a:gd name="connsiteX3" fmla="*/ 2738234 w 3650978"/>
              <a:gd name="connsiteY3" fmla="*/ 6858000 h 6858000"/>
              <a:gd name="connsiteX4" fmla="*/ 0 w 3650978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260328 w 2738234"/>
              <a:gd name="connsiteY2" fmla="*/ 28575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422253 w 2738234"/>
              <a:gd name="connsiteY2" fmla="*/ 0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052434 w 2422253"/>
              <a:gd name="connsiteY3" fmla="*/ 6705600 h 6858000"/>
              <a:gd name="connsiteX4" fmla="*/ 0 w 2422253"/>
              <a:gd name="connsiteY4" fmla="*/ 6858000 h 6858000"/>
              <a:gd name="connsiteX0" fmla="*/ 0 w 2452484"/>
              <a:gd name="connsiteY0" fmla="*/ 6858000 h 6867525"/>
              <a:gd name="connsiteX1" fmla="*/ 912745 w 2452484"/>
              <a:gd name="connsiteY1" fmla="*/ 0 h 6867525"/>
              <a:gd name="connsiteX2" fmla="*/ 2422253 w 2452484"/>
              <a:gd name="connsiteY2" fmla="*/ 0 h 6867525"/>
              <a:gd name="connsiteX3" fmla="*/ 2452484 w 2452484"/>
              <a:gd name="connsiteY3" fmla="*/ 6867525 h 6867525"/>
              <a:gd name="connsiteX4" fmla="*/ 0 w 2452484"/>
              <a:gd name="connsiteY4" fmla="*/ 6858000 h 6867525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223884 w 2422253"/>
              <a:gd name="connsiteY3" fmla="*/ 6705600 h 6858000"/>
              <a:gd name="connsiteX4" fmla="*/ 0 w 2422253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22253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31778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2098752 w 2431778"/>
              <a:gd name="connsiteY3" fmla="*/ 6858000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542940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56493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62470 w 2431778"/>
              <a:gd name="connsiteY3" fmla="*/ 6858000 h 6858000"/>
              <a:gd name="connsiteX4" fmla="*/ 0 w 2431778"/>
              <a:gd name="connsiteY4" fmla="*/ 6858000 h 6858000"/>
              <a:gd name="connsiteX0" fmla="*/ 0 w 1636908"/>
              <a:gd name="connsiteY0" fmla="*/ 941294 h 6858000"/>
              <a:gd name="connsiteX1" fmla="*/ 117875 w 1636908"/>
              <a:gd name="connsiteY1" fmla="*/ 0 h 6858000"/>
              <a:gd name="connsiteX2" fmla="*/ 1636908 w 1636908"/>
              <a:gd name="connsiteY2" fmla="*/ 0 h 6858000"/>
              <a:gd name="connsiteX3" fmla="*/ 867600 w 1636908"/>
              <a:gd name="connsiteY3" fmla="*/ 6858000 h 6858000"/>
              <a:gd name="connsiteX4" fmla="*/ 0 w 1636908"/>
              <a:gd name="connsiteY4" fmla="*/ 941294 h 6858000"/>
              <a:gd name="connsiteX0" fmla="*/ 0 w 1636908"/>
              <a:gd name="connsiteY0" fmla="*/ 941294 h 965200"/>
              <a:gd name="connsiteX1" fmla="*/ 117875 w 1636908"/>
              <a:gd name="connsiteY1" fmla="*/ 0 h 965200"/>
              <a:gd name="connsiteX2" fmla="*/ 1636908 w 1636908"/>
              <a:gd name="connsiteY2" fmla="*/ 0 h 965200"/>
              <a:gd name="connsiteX3" fmla="*/ 1530988 w 1636908"/>
              <a:gd name="connsiteY3" fmla="*/ 965200 h 965200"/>
              <a:gd name="connsiteX4" fmla="*/ 0 w 1636908"/>
              <a:gd name="connsiteY4" fmla="*/ 941294 h 965200"/>
              <a:gd name="connsiteX0" fmla="*/ 0 w 1636908"/>
              <a:gd name="connsiteY0" fmla="*/ 941294 h 947270"/>
              <a:gd name="connsiteX1" fmla="*/ 117875 w 1636908"/>
              <a:gd name="connsiteY1" fmla="*/ 0 h 947270"/>
              <a:gd name="connsiteX2" fmla="*/ 1636908 w 1636908"/>
              <a:gd name="connsiteY2" fmla="*/ 0 h 947270"/>
              <a:gd name="connsiteX3" fmla="*/ 1530988 w 1636908"/>
              <a:gd name="connsiteY3" fmla="*/ 947270 h 947270"/>
              <a:gd name="connsiteX4" fmla="*/ 0 w 1636908"/>
              <a:gd name="connsiteY4" fmla="*/ 941294 h 947270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29103 h 941294"/>
              <a:gd name="connsiteX4" fmla="*/ 0 w 3753403"/>
              <a:gd name="connsiteY4" fmla="*/ 941294 h 941294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41214 h 941294"/>
              <a:gd name="connsiteX4" fmla="*/ 0 w 3753403"/>
              <a:gd name="connsiteY4" fmla="*/ 941294 h 941294"/>
              <a:gd name="connsiteX0" fmla="*/ 0 w 3865379"/>
              <a:gd name="connsiteY0" fmla="*/ 941294 h 941294"/>
              <a:gd name="connsiteX1" fmla="*/ 117875 w 3865379"/>
              <a:gd name="connsiteY1" fmla="*/ 0 h 941294"/>
              <a:gd name="connsiteX2" fmla="*/ 3865379 w 3865379"/>
              <a:gd name="connsiteY2" fmla="*/ 0 h 941294"/>
              <a:gd name="connsiteX3" fmla="*/ 3753403 w 3865379"/>
              <a:gd name="connsiteY3" fmla="*/ 941214 h 941294"/>
              <a:gd name="connsiteX4" fmla="*/ 0 w 3865379"/>
              <a:gd name="connsiteY4" fmla="*/ 941294 h 941294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3753403 w 8837051"/>
              <a:gd name="connsiteY3" fmla="*/ 947270 h 947350"/>
              <a:gd name="connsiteX4" fmla="*/ 0 w 8837051"/>
              <a:gd name="connsiteY4" fmla="*/ 947350 h 947350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8700852 w 8837051"/>
              <a:gd name="connsiteY3" fmla="*/ 947270 h 947350"/>
              <a:gd name="connsiteX4" fmla="*/ 0 w 8837051"/>
              <a:gd name="connsiteY4" fmla="*/ 947350 h 947350"/>
              <a:gd name="connsiteX0" fmla="*/ 0 w 9070133"/>
              <a:gd name="connsiteY0" fmla="*/ 947350 h 947350"/>
              <a:gd name="connsiteX1" fmla="*/ 117875 w 9070133"/>
              <a:gd name="connsiteY1" fmla="*/ 6056 h 947350"/>
              <a:gd name="connsiteX2" fmla="*/ 9070133 w 9070133"/>
              <a:gd name="connsiteY2" fmla="*/ 0 h 947350"/>
              <a:gd name="connsiteX3" fmla="*/ 8700852 w 9070133"/>
              <a:gd name="connsiteY3" fmla="*/ 947270 h 947350"/>
              <a:gd name="connsiteX4" fmla="*/ 0 w 9070133"/>
              <a:gd name="connsiteY4" fmla="*/ 947350 h 947350"/>
              <a:gd name="connsiteX0" fmla="*/ 0 w 9089322"/>
              <a:gd name="connsiteY0" fmla="*/ 947350 h 947350"/>
              <a:gd name="connsiteX1" fmla="*/ 117875 w 9089322"/>
              <a:gd name="connsiteY1" fmla="*/ 6056 h 947350"/>
              <a:gd name="connsiteX2" fmla="*/ 9070133 w 9089322"/>
              <a:gd name="connsiteY2" fmla="*/ 0 h 947350"/>
              <a:gd name="connsiteX3" fmla="*/ 9089322 w 9089322"/>
              <a:gd name="connsiteY3" fmla="*/ 941293 h 947350"/>
              <a:gd name="connsiteX4" fmla="*/ 0 w 9089322"/>
              <a:gd name="connsiteY4" fmla="*/ 947350 h 947350"/>
              <a:gd name="connsiteX0" fmla="*/ 0 w 9100015"/>
              <a:gd name="connsiteY0" fmla="*/ 947350 h 947350"/>
              <a:gd name="connsiteX1" fmla="*/ 117875 w 9100015"/>
              <a:gd name="connsiteY1" fmla="*/ 6056 h 947350"/>
              <a:gd name="connsiteX2" fmla="*/ 9100015 w 9100015"/>
              <a:gd name="connsiteY2" fmla="*/ 0 h 947350"/>
              <a:gd name="connsiteX3" fmla="*/ 9089322 w 9100015"/>
              <a:gd name="connsiteY3" fmla="*/ 941293 h 947350"/>
              <a:gd name="connsiteX4" fmla="*/ 0 w 9100015"/>
              <a:gd name="connsiteY4" fmla="*/ 947350 h 947350"/>
              <a:gd name="connsiteX0" fmla="*/ 0 w 9101274"/>
              <a:gd name="connsiteY0" fmla="*/ 947350 h 947350"/>
              <a:gd name="connsiteX1" fmla="*/ 117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9101274"/>
              <a:gd name="connsiteY0" fmla="*/ 947350 h 947350"/>
              <a:gd name="connsiteX1" fmla="*/ 585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8647674"/>
              <a:gd name="connsiteY0" fmla="*/ 932950 h 935317"/>
              <a:gd name="connsiteX1" fmla="*/ 132275 w 8647674"/>
              <a:gd name="connsiteY1" fmla="*/ 60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47674"/>
              <a:gd name="connsiteY0" fmla="*/ 932950 h 935317"/>
              <a:gd name="connsiteX1" fmla="*/ 103475 w 8647674"/>
              <a:gd name="connsiteY1" fmla="*/ 132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54874"/>
              <a:gd name="connsiteY0" fmla="*/ 932950 h 935317"/>
              <a:gd name="connsiteX1" fmla="*/ 110675 w 8654874"/>
              <a:gd name="connsiteY1" fmla="*/ 13256 h 935317"/>
              <a:gd name="connsiteX2" fmla="*/ 8653615 w 8654874"/>
              <a:gd name="connsiteY2" fmla="*/ 0 h 935317"/>
              <a:gd name="connsiteX3" fmla="*/ 8654874 w 8654874"/>
              <a:gd name="connsiteY3" fmla="*/ 935317 h 935317"/>
              <a:gd name="connsiteX4" fmla="*/ 0 w 8654874"/>
              <a:gd name="connsiteY4" fmla="*/ 932950 h 935317"/>
              <a:gd name="connsiteX0" fmla="*/ 0 w 8654874"/>
              <a:gd name="connsiteY0" fmla="*/ 934094 h 936461"/>
              <a:gd name="connsiteX1" fmla="*/ 110675 w 8654874"/>
              <a:gd name="connsiteY1" fmla="*/ 0 h 936461"/>
              <a:gd name="connsiteX2" fmla="*/ 8653615 w 8654874"/>
              <a:gd name="connsiteY2" fmla="*/ 1144 h 936461"/>
              <a:gd name="connsiteX3" fmla="*/ 8654874 w 8654874"/>
              <a:gd name="connsiteY3" fmla="*/ 936461 h 936461"/>
              <a:gd name="connsiteX4" fmla="*/ 0 w 8654874"/>
              <a:gd name="connsiteY4" fmla="*/ 934094 h 936461"/>
              <a:gd name="connsiteX0" fmla="*/ 54925 w 8709799"/>
              <a:gd name="connsiteY0" fmla="*/ 932950 h 935317"/>
              <a:gd name="connsiteX1" fmla="*/ 0 w 8709799"/>
              <a:gd name="connsiteY1" fmla="*/ 13256 h 935317"/>
              <a:gd name="connsiteX2" fmla="*/ 8708540 w 8709799"/>
              <a:gd name="connsiteY2" fmla="*/ 0 h 935317"/>
              <a:gd name="connsiteX3" fmla="*/ 8709799 w 8709799"/>
              <a:gd name="connsiteY3" fmla="*/ 935317 h 935317"/>
              <a:gd name="connsiteX4" fmla="*/ 54925 w 8709799"/>
              <a:gd name="connsiteY4" fmla="*/ 932950 h 935317"/>
              <a:gd name="connsiteX0" fmla="*/ 0 w 8813274"/>
              <a:gd name="connsiteY0" fmla="*/ 925750 h 935317"/>
              <a:gd name="connsiteX1" fmla="*/ 103475 w 8813274"/>
              <a:gd name="connsiteY1" fmla="*/ 132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  <a:gd name="connsiteX0" fmla="*/ 0 w 8813274"/>
              <a:gd name="connsiteY0" fmla="*/ 925750 h 935317"/>
              <a:gd name="connsiteX1" fmla="*/ 103475 w 8813274"/>
              <a:gd name="connsiteY1" fmla="*/ 60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3274" h="935317">
                <a:moveTo>
                  <a:pt x="0" y="925750"/>
                </a:moveTo>
                <a:lnTo>
                  <a:pt x="103475" y="6056"/>
                </a:lnTo>
                <a:lnTo>
                  <a:pt x="8812015" y="0"/>
                </a:lnTo>
                <a:cubicBezTo>
                  <a:pt x="8812435" y="311772"/>
                  <a:pt x="8812854" y="623545"/>
                  <a:pt x="8813274" y="935317"/>
                </a:cubicBezTo>
                <a:lnTo>
                  <a:pt x="0" y="925750"/>
                </a:lnTo>
                <a:close/>
              </a:path>
            </a:pathLst>
          </a:custGeom>
          <a:solidFill>
            <a:srgbClr val="58595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C1119E-72FF-40ED-A121-FB1DA40A7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2" y="167111"/>
            <a:ext cx="2541156" cy="65500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97879" y="0"/>
            <a:ext cx="7172630" cy="964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ПРЕЗИДЕНТ РЕСПУБЛИКИ БЕЛАРУСЬ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0" y="978731"/>
            <a:ext cx="10483200" cy="0"/>
          </a:xfrm>
          <a:prstGeom prst="line">
            <a:avLst/>
          </a:prstGeom>
          <a:ln w="12700">
            <a:solidFill>
              <a:srgbClr val="007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id="{1F648E3B-A2BF-477A-8D86-1C22A15E9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50" y="1551919"/>
            <a:ext cx="6183085" cy="4964337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государства –                        Президент Республики Беларусь Александр Григорьевич Лукашенко.</a:t>
            </a:r>
          </a:p>
          <a:p>
            <a:pPr marL="0" indent="0" algn="ctr">
              <a:buNone/>
            </a:pP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IV, глава 3, статья 79 Конституции               Республики Беларусь.</a:t>
            </a:r>
          </a:p>
          <a:p>
            <a:pPr marL="0" indent="0" algn="ctr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Республики Беларусь является Главой государства, гарантом Конституции Республики Беларусь, прав и свобод человека и гражданина. </a:t>
            </a:r>
          </a:p>
          <a:p>
            <a:pPr marL="0" indent="0" algn="ctr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олицетворяет единство народа, гарантирует реализацию основных направлений внутренней и внешней политики, представляет Республику Беларусь в отношениях с другими государствами и международными организациями. Президент принимает меры по охране суверенитета Республики Беларусь, ее национальной безопасности и территориальной целостности, обеспечивает политическую и экономическую стабильность, преемственность и взаимодействие органов государственной власти, осуществляет посредничество между органами государственной власти.</a:t>
            </a:r>
          </a:p>
          <a:p>
            <a:pPr marL="0" indent="0" algn="ctr">
              <a:buNone/>
            </a:pPr>
            <a:endParaRPr lang="ru-BY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ECE8AA-54E9-491A-B9AB-D4A4412B4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8"/>
          <a:stretch/>
        </p:blipFill>
        <p:spPr>
          <a:xfrm>
            <a:off x="6649697" y="2038929"/>
            <a:ext cx="5004822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5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2075379-5FDC-4E7B-9516-46125B39B4EF}"/>
              </a:ext>
            </a:extLst>
          </p:cNvPr>
          <p:cNvSpPr/>
          <p:nvPr/>
        </p:nvSpPr>
        <p:spPr>
          <a:xfrm>
            <a:off x="-43245" y="0"/>
            <a:ext cx="12278490" cy="6858000"/>
          </a:xfrm>
          <a:prstGeom prst="rect">
            <a:avLst/>
          </a:prstGeom>
          <a:gradFill>
            <a:gsLst>
              <a:gs pos="0">
                <a:schemeClr val="bg1">
                  <a:alpha val="97000"/>
                </a:schemeClr>
              </a:gs>
              <a:gs pos="100000">
                <a:schemeClr val="accent1">
                  <a:lumMod val="50000"/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05D5F5B-0F96-4528-8434-0630ED046771}"/>
              </a:ext>
            </a:extLst>
          </p:cNvPr>
          <p:cNvSpPr/>
          <p:nvPr/>
        </p:nvSpPr>
        <p:spPr>
          <a:xfrm>
            <a:off x="3387493" y="-6057"/>
            <a:ext cx="8813274" cy="935317"/>
          </a:xfrm>
          <a:custGeom>
            <a:avLst/>
            <a:gdLst>
              <a:gd name="connsiteX0" fmla="*/ 0 w 3650978"/>
              <a:gd name="connsiteY0" fmla="*/ 6858000 h 6858000"/>
              <a:gd name="connsiteX1" fmla="*/ 912745 w 3650978"/>
              <a:gd name="connsiteY1" fmla="*/ 0 h 6858000"/>
              <a:gd name="connsiteX2" fmla="*/ 3650978 w 3650978"/>
              <a:gd name="connsiteY2" fmla="*/ 0 h 6858000"/>
              <a:gd name="connsiteX3" fmla="*/ 2738234 w 3650978"/>
              <a:gd name="connsiteY3" fmla="*/ 6858000 h 6858000"/>
              <a:gd name="connsiteX4" fmla="*/ 0 w 3650978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260328 w 2738234"/>
              <a:gd name="connsiteY2" fmla="*/ 28575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422253 w 2738234"/>
              <a:gd name="connsiteY2" fmla="*/ 0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052434 w 2422253"/>
              <a:gd name="connsiteY3" fmla="*/ 6705600 h 6858000"/>
              <a:gd name="connsiteX4" fmla="*/ 0 w 2422253"/>
              <a:gd name="connsiteY4" fmla="*/ 6858000 h 6858000"/>
              <a:gd name="connsiteX0" fmla="*/ 0 w 2452484"/>
              <a:gd name="connsiteY0" fmla="*/ 6858000 h 6867525"/>
              <a:gd name="connsiteX1" fmla="*/ 912745 w 2452484"/>
              <a:gd name="connsiteY1" fmla="*/ 0 h 6867525"/>
              <a:gd name="connsiteX2" fmla="*/ 2422253 w 2452484"/>
              <a:gd name="connsiteY2" fmla="*/ 0 h 6867525"/>
              <a:gd name="connsiteX3" fmla="*/ 2452484 w 2452484"/>
              <a:gd name="connsiteY3" fmla="*/ 6867525 h 6867525"/>
              <a:gd name="connsiteX4" fmla="*/ 0 w 2452484"/>
              <a:gd name="connsiteY4" fmla="*/ 6858000 h 6867525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223884 w 2422253"/>
              <a:gd name="connsiteY3" fmla="*/ 6705600 h 6858000"/>
              <a:gd name="connsiteX4" fmla="*/ 0 w 2422253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22253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31778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2098752 w 2431778"/>
              <a:gd name="connsiteY3" fmla="*/ 6858000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542940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56493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62470 w 2431778"/>
              <a:gd name="connsiteY3" fmla="*/ 6858000 h 6858000"/>
              <a:gd name="connsiteX4" fmla="*/ 0 w 2431778"/>
              <a:gd name="connsiteY4" fmla="*/ 6858000 h 6858000"/>
              <a:gd name="connsiteX0" fmla="*/ 0 w 1636908"/>
              <a:gd name="connsiteY0" fmla="*/ 941294 h 6858000"/>
              <a:gd name="connsiteX1" fmla="*/ 117875 w 1636908"/>
              <a:gd name="connsiteY1" fmla="*/ 0 h 6858000"/>
              <a:gd name="connsiteX2" fmla="*/ 1636908 w 1636908"/>
              <a:gd name="connsiteY2" fmla="*/ 0 h 6858000"/>
              <a:gd name="connsiteX3" fmla="*/ 867600 w 1636908"/>
              <a:gd name="connsiteY3" fmla="*/ 6858000 h 6858000"/>
              <a:gd name="connsiteX4" fmla="*/ 0 w 1636908"/>
              <a:gd name="connsiteY4" fmla="*/ 941294 h 6858000"/>
              <a:gd name="connsiteX0" fmla="*/ 0 w 1636908"/>
              <a:gd name="connsiteY0" fmla="*/ 941294 h 965200"/>
              <a:gd name="connsiteX1" fmla="*/ 117875 w 1636908"/>
              <a:gd name="connsiteY1" fmla="*/ 0 h 965200"/>
              <a:gd name="connsiteX2" fmla="*/ 1636908 w 1636908"/>
              <a:gd name="connsiteY2" fmla="*/ 0 h 965200"/>
              <a:gd name="connsiteX3" fmla="*/ 1530988 w 1636908"/>
              <a:gd name="connsiteY3" fmla="*/ 965200 h 965200"/>
              <a:gd name="connsiteX4" fmla="*/ 0 w 1636908"/>
              <a:gd name="connsiteY4" fmla="*/ 941294 h 965200"/>
              <a:gd name="connsiteX0" fmla="*/ 0 w 1636908"/>
              <a:gd name="connsiteY0" fmla="*/ 941294 h 947270"/>
              <a:gd name="connsiteX1" fmla="*/ 117875 w 1636908"/>
              <a:gd name="connsiteY1" fmla="*/ 0 h 947270"/>
              <a:gd name="connsiteX2" fmla="*/ 1636908 w 1636908"/>
              <a:gd name="connsiteY2" fmla="*/ 0 h 947270"/>
              <a:gd name="connsiteX3" fmla="*/ 1530988 w 1636908"/>
              <a:gd name="connsiteY3" fmla="*/ 947270 h 947270"/>
              <a:gd name="connsiteX4" fmla="*/ 0 w 1636908"/>
              <a:gd name="connsiteY4" fmla="*/ 941294 h 947270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29103 h 941294"/>
              <a:gd name="connsiteX4" fmla="*/ 0 w 3753403"/>
              <a:gd name="connsiteY4" fmla="*/ 941294 h 941294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41214 h 941294"/>
              <a:gd name="connsiteX4" fmla="*/ 0 w 3753403"/>
              <a:gd name="connsiteY4" fmla="*/ 941294 h 941294"/>
              <a:gd name="connsiteX0" fmla="*/ 0 w 3865379"/>
              <a:gd name="connsiteY0" fmla="*/ 941294 h 941294"/>
              <a:gd name="connsiteX1" fmla="*/ 117875 w 3865379"/>
              <a:gd name="connsiteY1" fmla="*/ 0 h 941294"/>
              <a:gd name="connsiteX2" fmla="*/ 3865379 w 3865379"/>
              <a:gd name="connsiteY2" fmla="*/ 0 h 941294"/>
              <a:gd name="connsiteX3" fmla="*/ 3753403 w 3865379"/>
              <a:gd name="connsiteY3" fmla="*/ 941214 h 941294"/>
              <a:gd name="connsiteX4" fmla="*/ 0 w 3865379"/>
              <a:gd name="connsiteY4" fmla="*/ 941294 h 941294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3753403 w 8837051"/>
              <a:gd name="connsiteY3" fmla="*/ 947270 h 947350"/>
              <a:gd name="connsiteX4" fmla="*/ 0 w 8837051"/>
              <a:gd name="connsiteY4" fmla="*/ 947350 h 947350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8700852 w 8837051"/>
              <a:gd name="connsiteY3" fmla="*/ 947270 h 947350"/>
              <a:gd name="connsiteX4" fmla="*/ 0 w 8837051"/>
              <a:gd name="connsiteY4" fmla="*/ 947350 h 947350"/>
              <a:gd name="connsiteX0" fmla="*/ 0 w 9070133"/>
              <a:gd name="connsiteY0" fmla="*/ 947350 h 947350"/>
              <a:gd name="connsiteX1" fmla="*/ 117875 w 9070133"/>
              <a:gd name="connsiteY1" fmla="*/ 6056 h 947350"/>
              <a:gd name="connsiteX2" fmla="*/ 9070133 w 9070133"/>
              <a:gd name="connsiteY2" fmla="*/ 0 h 947350"/>
              <a:gd name="connsiteX3" fmla="*/ 8700852 w 9070133"/>
              <a:gd name="connsiteY3" fmla="*/ 947270 h 947350"/>
              <a:gd name="connsiteX4" fmla="*/ 0 w 9070133"/>
              <a:gd name="connsiteY4" fmla="*/ 947350 h 947350"/>
              <a:gd name="connsiteX0" fmla="*/ 0 w 9089322"/>
              <a:gd name="connsiteY0" fmla="*/ 947350 h 947350"/>
              <a:gd name="connsiteX1" fmla="*/ 117875 w 9089322"/>
              <a:gd name="connsiteY1" fmla="*/ 6056 h 947350"/>
              <a:gd name="connsiteX2" fmla="*/ 9070133 w 9089322"/>
              <a:gd name="connsiteY2" fmla="*/ 0 h 947350"/>
              <a:gd name="connsiteX3" fmla="*/ 9089322 w 9089322"/>
              <a:gd name="connsiteY3" fmla="*/ 941293 h 947350"/>
              <a:gd name="connsiteX4" fmla="*/ 0 w 9089322"/>
              <a:gd name="connsiteY4" fmla="*/ 947350 h 947350"/>
              <a:gd name="connsiteX0" fmla="*/ 0 w 9100015"/>
              <a:gd name="connsiteY0" fmla="*/ 947350 h 947350"/>
              <a:gd name="connsiteX1" fmla="*/ 117875 w 9100015"/>
              <a:gd name="connsiteY1" fmla="*/ 6056 h 947350"/>
              <a:gd name="connsiteX2" fmla="*/ 9100015 w 9100015"/>
              <a:gd name="connsiteY2" fmla="*/ 0 h 947350"/>
              <a:gd name="connsiteX3" fmla="*/ 9089322 w 9100015"/>
              <a:gd name="connsiteY3" fmla="*/ 941293 h 947350"/>
              <a:gd name="connsiteX4" fmla="*/ 0 w 9100015"/>
              <a:gd name="connsiteY4" fmla="*/ 947350 h 947350"/>
              <a:gd name="connsiteX0" fmla="*/ 0 w 9101274"/>
              <a:gd name="connsiteY0" fmla="*/ 947350 h 947350"/>
              <a:gd name="connsiteX1" fmla="*/ 117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9101274"/>
              <a:gd name="connsiteY0" fmla="*/ 947350 h 947350"/>
              <a:gd name="connsiteX1" fmla="*/ 585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8647674"/>
              <a:gd name="connsiteY0" fmla="*/ 932950 h 935317"/>
              <a:gd name="connsiteX1" fmla="*/ 132275 w 8647674"/>
              <a:gd name="connsiteY1" fmla="*/ 60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47674"/>
              <a:gd name="connsiteY0" fmla="*/ 932950 h 935317"/>
              <a:gd name="connsiteX1" fmla="*/ 103475 w 8647674"/>
              <a:gd name="connsiteY1" fmla="*/ 132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54874"/>
              <a:gd name="connsiteY0" fmla="*/ 932950 h 935317"/>
              <a:gd name="connsiteX1" fmla="*/ 110675 w 8654874"/>
              <a:gd name="connsiteY1" fmla="*/ 13256 h 935317"/>
              <a:gd name="connsiteX2" fmla="*/ 8653615 w 8654874"/>
              <a:gd name="connsiteY2" fmla="*/ 0 h 935317"/>
              <a:gd name="connsiteX3" fmla="*/ 8654874 w 8654874"/>
              <a:gd name="connsiteY3" fmla="*/ 935317 h 935317"/>
              <a:gd name="connsiteX4" fmla="*/ 0 w 8654874"/>
              <a:gd name="connsiteY4" fmla="*/ 932950 h 935317"/>
              <a:gd name="connsiteX0" fmla="*/ 0 w 8654874"/>
              <a:gd name="connsiteY0" fmla="*/ 934094 h 936461"/>
              <a:gd name="connsiteX1" fmla="*/ 110675 w 8654874"/>
              <a:gd name="connsiteY1" fmla="*/ 0 h 936461"/>
              <a:gd name="connsiteX2" fmla="*/ 8653615 w 8654874"/>
              <a:gd name="connsiteY2" fmla="*/ 1144 h 936461"/>
              <a:gd name="connsiteX3" fmla="*/ 8654874 w 8654874"/>
              <a:gd name="connsiteY3" fmla="*/ 936461 h 936461"/>
              <a:gd name="connsiteX4" fmla="*/ 0 w 8654874"/>
              <a:gd name="connsiteY4" fmla="*/ 934094 h 936461"/>
              <a:gd name="connsiteX0" fmla="*/ 54925 w 8709799"/>
              <a:gd name="connsiteY0" fmla="*/ 932950 h 935317"/>
              <a:gd name="connsiteX1" fmla="*/ 0 w 8709799"/>
              <a:gd name="connsiteY1" fmla="*/ 13256 h 935317"/>
              <a:gd name="connsiteX2" fmla="*/ 8708540 w 8709799"/>
              <a:gd name="connsiteY2" fmla="*/ 0 h 935317"/>
              <a:gd name="connsiteX3" fmla="*/ 8709799 w 8709799"/>
              <a:gd name="connsiteY3" fmla="*/ 935317 h 935317"/>
              <a:gd name="connsiteX4" fmla="*/ 54925 w 8709799"/>
              <a:gd name="connsiteY4" fmla="*/ 932950 h 935317"/>
              <a:gd name="connsiteX0" fmla="*/ 0 w 8813274"/>
              <a:gd name="connsiteY0" fmla="*/ 925750 h 935317"/>
              <a:gd name="connsiteX1" fmla="*/ 103475 w 8813274"/>
              <a:gd name="connsiteY1" fmla="*/ 132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  <a:gd name="connsiteX0" fmla="*/ 0 w 8813274"/>
              <a:gd name="connsiteY0" fmla="*/ 925750 h 935317"/>
              <a:gd name="connsiteX1" fmla="*/ 103475 w 8813274"/>
              <a:gd name="connsiteY1" fmla="*/ 60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3274" h="935317">
                <a:moveTo>
                  <a:pt x="0" y="925750"/>
                </a:moveTo>
                <a:lnTo>
                  <a:pt x="103475" y="6056"/>
                </a:lnTo>
                <a:lnTo>
                  <a:pt x="8812015" y="0"/>
                </a:lnTo>
                <a:cubicBezTo>
                  <a:pt x="8812435" y="311772"/>
                  <a:pt x="8812854" y="623545"/>
                  <a:pt x="8813274" y="935317"/>
                </a:cubicBezTo>
                <a:lnTo>
                  <a:pt x="0" y="925750"/>
                </a:lnTo>
                <a:close/>
              </a:path>
            </a:pathLst>
          </a:custGeom>
          <a:solidFill>
            <a:srgbClr val="58595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C1119E-72FF-40ED-A121-FB1DA40A7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2" y="167111"/>
            <a:ext cx="2541156" cy="65500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97879" y="95797"/>
            <a:ext cx="7172630" cy="836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ВЗАИМОДЕЙСТВИЕ ВЛАСТЕЙ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0" y="978731"/>
            <a:ext cx="10483200" cy="0"/>
          </a:xfrm>
          <a:prstGeom prst="line">
            <a:avLst/>
          </a:prstGeom>
          <a:ln w="12700">
            <a:solidFill>
              <a:srgbClr val="007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id="{1F648E3B-A2BF-477A-8D86-1C22A15E9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95" y="1328594"/>
            <a:ext cx="12096205" cy="10450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Ветви власти в Республике Беларусь </a:t>
            </a:r>
            <a:endParaRPr lang="ru-BY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1474EA3-2578-4701-BA2B-C53CA51E0B9C}"/>
              </a:ext>
            </a:extLst>
          </p:cNvPr>
          <p:cNvSpPr txBox="1">
            <a:spLocks/>
          </p:cNvSpPr>
          <p:nvPr/>
        </p:nvSpPr>
        <p:spPr>
          <a:xfrm>
            <a:off x="221002" y="2621938"/>
            <a:ext cx="5468983" cy="16837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Законодательная власть: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Национальное собрание Республики Беларусь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Верхняя палата – Совет Республики Национального собрания Республики Беларусь;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Нижняя палата – Палата представителей Национального собрания Республики Беларусь.</a:t>
            </a:r>
            <a:endParaRPr lang="ru-BY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5AE82275-AEFB-424F-B3FD-E45C37FC71AC}"/>
              </a:ext>
            </a:extLst>
          </p:cNvPr>
          <p:cNvSpPr txBox="1">
            <a:spLocks/>
          </p:cNvSpPr>
          <p:nvPr/>
        </p:nvSpPr>
        <p:spPr>
          <a:xfrm>
            <a:off x="6694489" y="3061849"/>
            <a:ext cx="5059926" cy="15702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Исполнительная власть:</a:t>
            </a:r>
          </a:p>
          <a:p>
            <a:pPr marL="0" indent="0" algn="ctr">
              <a:buNone/>
            </a:pPr>
            <a:r>
              <a:rPr lang="ru-RU" sz="19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 - Совет Министров Республики Беларусь 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BY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B19908BA-BCF6-463C-A820-B403765D8533}"/>
              </a:ext>
            </a:extLst>
          </p:cNvPr>
          <p:cNvSpPr txBox="1">
            <a:spLocks/>
          </p:cNvSpPr>
          <p:nvPr/>
        </p:nvSpPr>
        <p:spPr>
          <a:xfrm>
            <a:off x="3466011" y="4997339"/>
            <a:ext cx="5356131" cy="11749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Судебная власть:</a:t>
            </a:r>
          </a:p>
          <a:p>
            <a:pPr marL="0" indent="0" algn="ctr">
              <a:buNone/>
            </a:pPr>
            <a:r>
              <a:rPr lang="ru-RU" sz="19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Конституционный Суд и Верховный Суд, возглавляющий систему судов общей юрисдикции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BY" sz="11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11ED185C-AA76-4039-AF9C-96C8CF3F6264}"/>
              </a:ext>
            </a:extLst>
          </p:cNvPr>
          <p:cNvCxnSpPr>
            <a:cxnSpLocks/>
          </p:cNvCxnSpPr>
          <p:nvPr/>
        </p:nvCxnSpPr>
        <p:spPr>
          <a:xfrm flipH="1">
            <a:off x="3227952" y="1999892"/>
            <a:ext cx="319081" cy="466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C4286D5-6ECE-44FA-9AE6-C9E5BF6B5053}"/>
              </a:ext>
            </a:extLst>
          </p:cNvPr>
          <p:cNvCxnSpPr/>
          <p:nvPr/>
        </p:nvCxnSpPr>
        <p:spPr>
          <a:xfrm>
            <a:off x="5892814" y="2053761"/>
            <a:ext cx="394317" cy="2622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38A10DD-5956-4FAC-A882-6A51718C0C73}"/>
              </a:ext>
            </a:extLst>
          </p:cNvPr>
          <p:cNvCxnSpPr>
            <a:cxnSpLocks/>
          </p:cNvCxnSpPr>
          <p:nvPr/>
        </p:nvCxnSpPr>
        <p:spPr>
          <a:xfrm>
            <a:off x="8822142" y="2050389"/>
            <a:ext cx="402310" cy="802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5AB30DD-1DC3-47AF-A260-8B778455FB04}"/>
              </a:ext>
            </a:extLst>
          </p:cNvPr>
          <p:cNvSpPr/>
          <p:nvPr/>
        </p:nvSpPr>
        <p:spPr>
          <a:xfrm>
            <a:off x="2386149" y="1279122"/>
            <a:ext cx="7280365" cy="628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EDF02074-A4F6-4B05-A46E-AE1A0FBF44D1}"/>
              </a:ext>
            </a:extLst>
          </p:cNvPr>
          <p:cNvSpPr/>
          <p:nvPr/>
        </p:nvSpPr>
        <p:spPr>
          <a:xfrm>
            <a:off x="221002" y="2544579"/>
            <a:ext cx="5468984" cy="19117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A7428C60-2D4E-4CC2-A624-D624C390334D}"/>
              </a:ext>
            </a:extLst>
          </p:cNvPr>
          <p:cNvSpPr/>
          <p:nvPr/>
        </p:nvSpPr>
        <p:spPr>
          <a:xfrm>
            <a:off x="6694488" y="2875717"/>
            <a:ext cx="5076021" cy="17563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5E31A55A-835A-4EBD-8A6B-707C8ACB2D73}"/>
              </a:ext>
            </a:extLst>
          </p:cNvPr>
          <p:cNvSpPr/>
          <p:nvPr/>
        </p:nvSpPr>
        <p:spPr>
          <a:xfrm>
            <a:off x="3387494" y="4802870"/>
            <a:ext cx="5569810" cy="13279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990471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2075379-5FDC-4E7B-9516-46125B39B4EF}"/>
              </a:ext>
            </a:extLst>
          </p:cNvPr>
          <p:cNvSpPr/>
          <p:nvPr/>
        </p:nvSpPr>
        <p:spPr>
          <a:xfrm>
            <a:off x="-43245" y="0"/>
            <a:ext cx="12278490" cy="6858000"/>
          </a:xfrm>
          <a:prstGeom prst="rect">
            <a:avLst/>
          </a:prstGeom>
          <a:gradFill>
            <a:gsLst>
              <a:gs pos="0">
                <a:schemeClr val="bg1">
                  <a:alpha val="97000"/>
                </a:schemeClr>
              </a:gs>
              <a:gs pos="100000">
                <a:schemeClr val="accent1">
                  <a:lumMod val="50000"/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05D5F5B-0F96-4528-8434-0630ED046771}"/>
              </a:ext>
            </a:extLst>
          </p:cNvPr>
          <p:cNvSpPr/>
          <p:nvPr/>
        </p:nvSpPr>
        <p:spPr>
          <a:xfrm>
            <a:off x="3387493" y="-6057"/>
            <a:ext cx="8813274" cy="935317"/>
          </a:xfrm>
          <a:custGeom>
            <a:avLst/>
            <a:gdLst>
              <a:gd name="connsiteX0" fmla="*/ 0 w 3650978"/>
              <a:gd name="connsiteY0" fmla="*/ 6858000 h 6858000"/>
              <a:gd name="connsiteX1" fmla="*/ 912745 w 3650978"/>
              <a:gd name="connsiteY1" fmla="*/ 0 h 6858000"/>
              <a:gd name="connsiteX2" fmla="*/ 3650978 w 3650978"/>
              <a:gd name="connsiteY2" fmla="*/ 0 h 6858000"/>
              <a:gd name="connsiteX3" fmla="*/ 2738234 w 3650978"/>
              <a:gd name="connsiteY3" fmla="*/ 6858000 h 6858000"/>
              <a:gd name="connsiteX4" fmla="*/ 0 w 3650978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260328 w 2738234"/>
              <a:gd name="connsiteY2" fmla="*/ 28575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422253 w 2738234"/>
              <a:gd name="connsiteY2" fmla="*/ 0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052434 w 2422253"/>
              <a:gd name="connsiteY3" fmla="*/ 6705600 h 6858000"/>
              <a:gd name="connsiteX4" fmla="*/ 0 w 2422253"/>
              <a:gd name="connsiteY4" fmla="*/ 6858000 h 6858000"/>
              <a:gd name="connsiteX0" fmla="*/ 0 w 2452484"/>
              <a:gd name="connsiteY0" fmla="*/ 6858000 h 6867525"/>
              <a:gd name="connsiteX1" fmla="*/ 912745 w 2452484"/>
              <a:gd name="connsiteY1" fmla="*/ 0 h 6867525"/>
              <a:gd name="connsiteX2" fmla="*/ 2422253 w 2452484"/>
              <a:gd name="connsiteY2" fmla="*/ 0 h 6867525"/>
              <a:gd name="connsiteX3" fmla="*/ 2452484 w 2452484"/>
              <a:gd name="connsiteY3" fmla="*/ 6867525 h 6867525"/>
              <a:gd name="connsiteX4" fmla="*/ 0 w 2452484"/>
              <a:gd name="connsiteY4" fmla="*/ 6858000 h 6867525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223884 w 2422253"/>
              <a:gd name="connsiteY3" fmla="*/ 6705600 h 6858000"/>
              <a:gd name="connsiteX4" fmla="*/ 0 w 2422253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22253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31778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2098752 w 2431778"/>
              <a:gd name="connsiteY3" fmla="*/ 6858000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542940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56493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62470 w 2431778"/>
              <a:gd name="connsiteY3" fmla="*/ 6858000 h 6858000"/>
              <a:gd name="connsiteX4" fmla="*/ 0 w 2431778"/>
              <a:gd name="connsiteY4" fmla="*/ 6858000 h 6858000"/>
              <a:gd name="connsiteX0" fmla="*/ 0 w 1636908"/>
              <a:gd name="connsiteY0" fmla="*/ 941294 h 6858000"/>
              <a:gd name="connsiteX1" fmla="*/ 117875 w 1636908"/>
              <a:gd name="connsiteY1" fmla="*/ 0 h 6858000"/>
              <a:gd name="connsiteX2" fmla="*/ 1636908 w 1636908"/>
              <a:gd name="connsiteY2" fmla="*/ 0 h 6858000"/>
              <a:gd name="connsiteX3" fmla="*/ 867600 w 1636908"/>
              <a:gd name="connsiteY3" fmla="*/ 6858000 h 6858000"/>
              <a:gd name="connsiteX4" fmla="*/ 0 w 1636908"/>
              <a:gd name="connsiteY4" fmla="*/ 941294 h 6858000"/>
              <a:gd name="connsiteX0" fmla="*/ 0 w 1636908"/>
              <a:gd name="connsiteY0" fmla="*/ 941294 h 965200"/>
              <a:gd name="connsiteX1" fmla="*/ 117875 w 1636908"/>
              <a:gd name="connsiteY1" fmla="*/ 0 h 965200"/>
              <a:gd name="connsiteX2" fmla="*/ 1636908 w 1636908"/>
              <a:gd name="connsiteY2" fmla="*/ 0 h 965200"/>
              <a:gd name="connsiteX3" fmla="*/ 1530988 w 1636908"/>
              <a:gd name="connsiteY3" fmla="*/ 965200 h 965200"/>
              <a:gd name="connsiteX4" fmla="*/ 0 w 1636908"/>
              <a:gd name="connsiteY4" fmla="*/ 941294 h 965200"/>
              <a:gd name="connsiteX0" fmla="*/ 0 w 1636908"/>
              <a:gd name="connsiteY0" fmla="*/ 941294 h 947270"/>
              <a:gd name="connsiteX1" fmla="*/ 117875 w 1636908"/>
              <a:gd name="connsiteY1" fmla="*/ 0 h 947270"/>
              <a:gd name="connsiteX2" fmla="*/ 1636908 w 1636908"/>
              <a:gd name="connsiteY2" fmla="*/ 0 h 947270"/>
              <a:gd name="connsiteX3" fmla="*/ 1530988 w 1636908"/>
              <a:gd name="connsiteY3" fmla="*/ 947270 h 947270"/>
              <a:gd name="connsiteX4" fmla="*/ 0 w 1636908"/>
              <a:gd name="connsiteY4" fmla="*/ 941294 h 947270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29103 h 941294"/>
              <a:gd name="connsiteX4" fmla="*/ 0 w 3753403"/>
              <a:gd name="connsiteY4" fmla="*/ 941294 h 941294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41214 h 941294"/>
              <a:gd name="connsiteX4" fmla="*/ 0 w 3753403"/>
              <a:gd name="connsiteY4" fmla="*/ 941294 h 941294"/>
              <a:gd name="connsiteX0" fmla="*/ 0 w 3865379"/>
              <a:gd name="connsiteY0" fmla="*/ 941294 h 941294"/>
              <a:gd name="connsiteX1" fmla="*/ 117875 w 3865379"/>
              <a:gd name="connsiteY1" fmla="*/ 0 h 941294"/>
              <a:gd name="connsiteX2" fmla="*/ 3865379 w 3865379"/>
              <a:gd name="connsiteY2" fmla="*/ 0 h 941294"/>
              <a:gd name="connsiteX3" fmla="*/ 3753403 w 3865379"/>
              <a:gd name="connsiteY3" fmla="*/ 941214 h 941294"/>
              <a:gd name="connsiteX4" fmla="*/ 0 w 3865379"/>
              <a:gd name="connsiteY4" fmla="*/ 941294 h 941294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3753403 w 8837051"/>
              <a:gd name="connsiteY3" fmla="*/ 947270 h 947350"/>
              <a:gd name="connsiteX4" fmla="*/ 0 w 8837051"/>
              <a:gd name="connsiteY4" fmla="*/ 947350 h 947350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8700852 w 8837051"/>
              <a:gd name="connsiteY3" fmla="*/ 947270 h 947350"/>
              <a:gd name="connsiteX4" fmla="*/ 0 w 8837051"/>
              <a:gd name="connsiteY4" fmla="*/ 947350 h 947350"/>
              <a:gd name="connsiteX0" fmla="*/ 0 w 9070133"/>
              <a:gd name="connsiteY0" fmla="*/ 947350 h 947350"/>
              <a:gd name="connsiteX1" fmla="*/ 117875 w 9070133"/>
              <a:gd name="connsiteY1" fmla="*/ 6056 h 947350"/>
              <a:gd name="connsiteX2" fmla="*/ 9070133 w 9070133"/>
              <a:gd name="connsiteY2" fmla="*/ 0 h 947350"/>
              <a:gd name="connsiteX3" fmla="*/ 8700852 w 9070133"/>
              <a:gd name="connsiteY3" fmla="*/ 947270 h 947350"/>
              <a:gd name="connsiteX4" fmla="*/ 0 w 9070133"/>
              <a:gd name="connsiteY4" fmla="*/ 947350 h 947350"/>
              <a:gd name="connsiteX0" fmla="*/ 0 w 9089322"/>
              <a:gd name="connsiteY0" fmla="*/ 947350 h 947350"/>
              <a:gd name="connsiteX1" fmla="*/ 117875 w 9089322"/>
              <a:gd name="connsiteY1" fmla="*/ 6056 h 947350"/>
              <a:gd name="connsiteX2" fmla="*/ 9070133 w 9089322"/>
              <a:gd name="connsiteY2" fmla="*/ 0 h 947350"/>
              <a:gd name="connsiteX3" fmla="*/ 9089322 w 9089322"/>
              <a:gd name="connsiteY3" fmla="*/ 941293 h 947350"/>
              <a:gd name="connsiteX4" fmla="*/ 0 w 9089322"/>
              <a:gd name="connsiteY4" fmla="*/ 947350 h 947350"/>
              <a:gd name="connsiteX0" fmla="*/ 0 w 9100015"/>
              <a:gd name="connsiteY0" fmla="*/ 947350 h 947350"/>
              <a:gd name="connsiteX1" fmla="*/ 117875 w 9100015"/>
              <a:gd name="connsiteY1" fmla="*/ 6056 h 947350"/>
              <a:gd name="connsiteX2" fmla="*/ 9100015 w 9100015"/>
              <a:gd name="connsiteY2" fmla="*/ 0 h 947350"/>
              <a:gd name="connsiteX3" fmla="*/ 9089322 w 9100015"/>
              <a:gd name="connsiteY3" fmla="*/ 941293 h 947350"/>
              <a:gd name="connsiteX4" fmla="*/ 0 w 9100015"/>
              <a:gd name="connsiteY4" fmla="*/ 947350 h 947350"/>
              <a:gd name="connsiteX0" fmla="*/ 0 w 9101274"/>
              <a:gd name="connsiteY0" fmla="*/ 947350 h 947350"/>
              <a:gd name="connsiteX1" fmla="*/ 117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9101274"/>
              <a:gd name="connsiteY0" fmla="*/ 947350 h 947350"/>
              <a:gd name="connsiteX1" fmla="*/ 585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8647674"/>
              <a:gd name="connsiteY0" fmla="*/ 932950 h 935317"/>
              <a:gd name="connsiteX1" fmla="*/ 132275 w 8647674"/>
              <a:gd name="connsiteY1" fmla="*/ 60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47674"/>
              <a:gd name="connsiteY0" fmla="*/ 932950 h 935317"/>
              <a:gd name="connsiteX1" fmla="*/ 103475 w 8647674"/>
              <a:gd name="connsiteY1" fmla="*/ 132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54874"/>
              <a:gd name="connsiteY0" fmla="*/ 932950 h 935317"/>
              <a:gd name="connsiteX1" fmla="*/ 110675 w 8654874"/>
              <a:gd name="connsiteY1" fmla="*/ 13256 h 935317"/>
              <a:gd name="connsiteX2" fmla="*/ 8653615 w 8654874"/>
              <a:gd name="connsiteY2" fmla="*/ 0 h 935317"/>
              <a:gd name="connsiteX3" fmla="*/ 8654874 w 8654874"/>
              <a:gd name="connsiteY3" fmla="*/ 935317 h 935317"/>
              <a:gd name="connsiteX4" fmla="*/ 0 w 8654874"/>
              <a:gd name="connsiteY4" fmla="*/ 932950 h 935317"/>
              <a:gd name="connsiteX0" fmla="*/ 0 w 8654874"/>
              <a:gd name="connsiteY0" fmla="*/ 934094 h 936461"/>
              <a:gd name="connsiteX1" fmla="*/ 110675 w 8654874"/>
              <a:gd name="connsiteY1" fmla="*/ 0 h 936461"/>
              <a:gd name="connsiteX2" fmla="*/ 8653615 w 8654874"/>
              <a:gd name="connsiteY2" fmla="*/ 1144 h 936461"/>
              <a:gd name="connsiteX3" fmla="*/ 8654874 w 8654874"/>
              <a:gd name="connsiteY3" fmla="*/ 936461 h 936461"/>
              <a:gd name="connsiteX4" fmla="*/ 0 w 8654874"/>
              <a:gd name="connsiteY4" fmla="*/ 934094 h 936461"/>
              <a:gd name="connsiteX0" fmla="*/ 54925 w 8709799"/>
              <a:gd name="connsiteY0" fmla="*/ 932950 h 935317"/>
              <a:gd name="connsiteX1" fmla="*/ 0 w 8709799"/>
              <a:gd name="connsiteY1" fmla="*/ 13256 h 935317"/>
              <a:gd name="connsiteX2" fmla="*/ 8708540 w 8709799"/>
              <a:gd name="connsiteY2" fmla="*/ 0 h 935317"/>
              <a:gd name="connsiteX3" fmla="*/ 8709799 w 8709799"/>
              <a:gd name="connsiteY3" fmla="*/ 935317 h 935317"/>
              <a:gd name="connsiteX4" fmla="*/ 54925 w 8709799"/>
              <a:gd name="connsiteY4" fmla="*/ 932950 h 935317"/>
              <a:gd name="connsiteX0" fmla="*/ 0 w 8813274"/>
              <a:gd name="connsiteY0" fmla="*/ 925750 h 935317"/>
              <a:gd name="connsiteX1" fmla="*/ 103475 w 8813274"/>
              <a:gd name="connsiteY1" fmla="*/ 132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  <a:gd name="connsiteX0" fmla="*/ 0 w 8813274"/>
              <a:gd name="connsiteY0" fmla="*/ 925750 h 935317"/>
              <a:gd name="connsiteX1" fmla="*/ 103475 w 8813274"/>
              <a:gd name="connsiteY1" fmla="*/ 60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3274" h="935317">
                <a:moveTo>
                  <a:pt x="0" y="925750"/>
                </a:moveTo>
                <a:lnTo>
                  <a:pt x="103475" y="6056"/>
                </a:lnTo>
                <a:lnTo>
                  <a:pt x="8812015" y="0"/>
                </a:lnTo>
                <a:cubicBezTo>
                  <a:pt x="8812435" y="311772"/>
                  <a:pt x="8812854" y="623545"/>
                  <a:pt x="8813274" y="935317"/>
                </a:cubicBezTo>
                <a:lnTo>
                  <a:pt x="0" y="925750"/>
                </a:lnTo>
                <a:close/>
              </a:path>
            </a:pathLst>
          </a:custGeom>
          <a:solidFill>
            <a:srgbClr val="58595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C1119E-72FF-40ED-A121-FB1DA40A7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2" y="167111"/>
            <a:ext cx="2541156" cy="65500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97879" y="95797"/>
            <a:ext cx="7172630" cy="836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ЗАКОНОДАТЕЛЬНАЯ ВЛАСТЬ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0" y="978731"/>
            <a:ext cx="10483200" cy="0"/>
          </a:xfrm>
          <a:prstGeom prst="line">
            <a:avLst/>
          </a:prstGeom>
          <a:ln w="12700">
            <a:solidFill>
              <a:srgbClr val="007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1474EA3-2578-4701-BA2B-C53CA51E0B9C}"/>
              </a:ext>
            </a:extLst>
          </p:cNvPr>
          <p:cNvSpPr txBox="1">
            <a:spLocks/>
          </p:cNvSpPr>
          <p:nvPr/>
        </p:nvSpPr>
        <p:spPr>
          <a:xfrm>
            <a:off x="221002" y="914731"/>
            <a:ext cx="9438448" cy="533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Законодательная власть:</a:t>
            </a:r>
          </a:p>
          <a:p>
            <a:pPr marL="0" indent="0" algn="ctr">
              <a:buNone/>
            </a:pP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Верхняя палата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Совет Республики Национального собрания Республики Беларусь, в его состав входят 64 члена: по 8 членов избирается от каждой области и города Минска тайным голосованием на заседаниях местных Советов депутатов базового уровня соответствующих административно-территориальных единиц, 8 членов Совета Республики назначает Президент. </a:t>
            </a:r>
          </a:p>
          <a:p>
            <a:pPr marL="0" indent="0" algn="ctr">
              <a:buNone/>
            </a:pP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Республики Национального собрания Республики Беларусь – Кочанова Наталья Ивановна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Нижняя палата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Палата представителей Национального собрания Республики Беларусь, срок полномочий составляет 5 лет, 110 депутатов, которые избираются по избирательным округам и представляют интересы граждан. </a:t>
            </a:r>
          </a:p>
          <a:p>
            <a:pPr marL="0" indent="0" algn="ctr">
              <a:buNone/>
            </a:pP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Палаты представителей Национального собрания Республики Беларусь – Сергеенко Игорь Петрович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BY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ttps://www.house.gov.by/images/storage/person/000683_2404083372.jpg">
            <a:extLst>
              <a:ext uri="{FF2B5EF4-FFF2-40B4-BE49-F238E27FC236}">
                <a16:creationId xmlns:a16="http://schemas.microsoft.com/office/drawing/2014/main" id="{532C3206-33AD-4EC7-938D-0D2EE85C2E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CD5389-C496-4D25-B360-126BFCD53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849" y="4028930"/>
            <a:ext cx="1830200" cy="2438741"/>
          </a:xfrm>
          <a:prstGeom prst="rect">
            <a:avLst/>
          </a:prstGeom>
        </p:spPr>
      </p:pic>
      <p:sp>
        <p:nvSpPr>
          <p:cNvPr id="8" name="AutoShape 4" descr="https://www.sovrep.gov.by/images/storage/person/000683_366017.jpg">
            <a:extLst>
              <a:ext uri="{FF2B5EF4-FFF2-40B4-BE49-F238E27FC236}">
                <a16:creationId xmlns:a16="http://schemas.microsoft.com/office/drawing/2014/main" id="{09009F72-9908-43E0-B715-95222D1CBC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9CA40F-37F8-426A-826E-96CF5CD72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1849" y="1333036"/>
            <a:ext cx="1713949" cy="2282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A03F60-D936-4C50-A7A7-518992825701}"/>
              </a:ext>
            </a:extLst>
          </p:cNvPr>
          <p:cNvSpPr txBox="1"/>
          <p:nvPr/>
        </p:nvSpPr>
        <p:spPr>
          <a:xfrm>
            <a:off x="9880452" y="3637446"/>
            <a:ext cx="173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Кочанова</a:t>
            </a:r>
            <a:endParaRPr lang="ru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1E99C6-65DF-4990-8039-55031A059A17}"/>
              </a:ext>
            </a:extLst>
          </p:cNvPr>
          <p:cNvSpPr txBox="1"/>
          <p:nvPr/>
        </p:nvSpPr>
        <p:spPr>
          <a:xfrm>
            <a:off x="9859025" y="6467671"/>
            <a:ext cx="173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И.П. Сергеенко </a:t>
            </a:r>
            <a:endParaRPr lang="ru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529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2075379-5FDC-4E7B-9516-46125B39B4EF}"/>
              </a:ext>
            </a:extLst>
          </p:cNvPr>
          <p:cNvSpPr/>
          <p:nvPr/>
        </p:nvSpPr>
        <p:spPr>
          <a:xfrm>
            <a:off x="0" y="-6057"/>
            <a:ext cx="12278490" cy="6858000"/>
          </a:xfrm>
          <a:prstGeom prst="rect">
            <a:avLst/>
          </a:prstGeom>
          <a:gradFill>
            <a:gsLst>
              <a:gs pos="0">
                <a:schemeClr val="bg1">
                  <a:alpha val="97000"/>
                </a:schemeClr>
              </a:gs>
              <a:gs pos="100000">
                <a:schemeClr val="accent1">
                  <a:lumMod val="50000"/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05D5F5B-0F96-4528-8434-0630ED046771}"/>
              </a:ext>
            </a:extLst>
          </p:cNvPr>
          <p:cNvSpPr/>
          <p:nvPr/>
        </p:nvSpPr>
        <p:spPr>
          <a:xfrm>
            <a:off x="3387493" y="-6057"/>
            <a:ext cx="8813274" cy="935317"/>
          </a:xfrm>
          <a:custGeom>
            <a:avLst/>
            <a:gdLst>
              <a:gd name="connsiteX0" fmla="*/ 0 w 3650978"/>
              <a:gd name="connsiteY0" fmla="*/ 6858000 h 6858000"/>
              <a:gd name="connsiteX1" fmla="*/ 912745 w 3650978"/>
              <a:gd name="connsiteY1" fmla="*/ 0 h 6858000"/>
              <a:gd name="connsiteX2" fmla="*/ 3650978 w 3650978"/>
              <a:gd name="connsiteY2" fmla="*/ 0 h 6858000"/>
              <a:gd name="connsiteX3" fmla="*/ 2738234 w 3650978"/>
              <a:gd name="connsiteY3" fmla="*/ 6858000 h 6858000"/>
              <a:gd name="connsiteX4" fmla="*/ 0 w 3650978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260328 w 2738234"/>
              <a:gd name="connsiteY2" fmla="*/ 28575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422253 w 2738234"/>
              <a:gd name="connsiteY2" fmla="*/ 0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052434 w 2422253"/>
              <a:gd name="connsiteY3" fmla="*/ 6705600 h 6858000"/>
              <a:gd name="connsiteX4" fmla="*/ 0 w 2422253"/>
              <a:gd name="connsiteY4" fmla="*/ 6858000 h 6858000"/>
              <a:gd name="connsiteX0" fmla="*/ 0 w 2452484"/>
              <a:gd name="connsiteY0" fmla="*/ 6858000 h 6867525"/>
              <a:gd name="connsiteX1" fmla="*/ 912745 w 2452484"/>
              <a:gd name="connsiteY1" fmla="*/ 0 h 6867525"/>
              <a:gd name="connsiteX2" fmla="*/ 2422253 w 2452484"/>
              <a:gd name="connsiteY2" fmla="*/ 0 h 6867525"/>
              <a:gd name="connsiteX3" fmla="*/ 2452484 w 2452484"/>
              <a:gd name="connsiteY3" fmla="*/ 6867525 h 6867525"/>
              <a:gd name="connsiteX4" fmla="*/ 0 w 2452484"/>
              <a:gd name="connsiteY4" fmla="*/ 6858000 h 6867525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223884 w 2422253"/>
              <a:gd name="connsiteY3" fmla="*/ 6705600 h 6858000"/>
              <a:gd name="connsiteX4" fmla="*/ 0 w 2422253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22253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31778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2098752 w 2431778"/>
              <a:gd name="connsiteY3" fmla="*/ 6858000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542940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56493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62470 w 2431778"/>
              <a:gd name="connsiteY3" fmla="*/ 6858000 h 6858000"/>
              <a:gd name="connsiteX4" fmla="*/ 0 w 2431778"/>
              <a:gd name="connsiteY4" fmla="*/ 6858000 h 6858000"/>
              <a:gd name="connsiteX0" fmla="*/ 0 w 1636908"/>
              <a:gd name="connsiteY0" fmla="*/ 941294 h 6858000"/>
              <a:gd name="connsiteX1" fmla="*/ 117875 w 1636908"/>
              <a:gd name="connsiteY1" fmla="*/ 0 h 6858000"/>
              <a:gd name="connsiteX2" fmla="*/ 1636908 w 1636908"/>
              <a:gd name="connsiteY2" fmla="*/ 0 h 6858000"/>
              <a:gd name="connsiteX3" fmla="*/ 867600 w 1636908"/>
              <a:gd name="connsiteY3" fmla="*/ 6858000 h 6858000"/>
              <a:gd name="connsiteX4" fmla="*/ 0 w 1636908"/>
              <a:gd name="connsiteY4" fmla="*/ 941294 h 6858000"/>
              <a:gd name="connsiteX0" fmla="*/ 0 w 1636908"/>
              <a:gd name="connsiteY0" fmla="*/ 941294 h 965200"/>
              <a:gd name="connsiteX1" fmla="*/ 117875 w 1636908"/>
              <a:gd name="connsiteY1" fmla="*/ 0 h 965200"/>
              <a:gd name="connsiteX2" fmla="*/ 1636908 w 1636908"/>
              <a:gd name="connsiteY2" fmla="*/ 0 h 965200"/>
              <a:gd name="connsiteX3" fmla="*/ 1530988 w 1636908"/>
              <a:gd name="connsiteY3" fmla="*/ 965200 h 965200"/>
              <a:gd name="connsiteX4" fmla="*/ 0 w 1636908"/>
              <a:gd name="connsiteY4" fmla="*/ 941294 h 965200"/>
              <a:gd name="connsiteX0" fmla="*/ 0 w 1636908"/>
              <a:gd name="connsiteY0" fmla="*/ 941294 h 947270"/>
              <a:gd name="connsiteX1" fmla="*/ 117875 w 1636908"/>
              <a:gd name="connsiteY1" fmla="*/ 0 h 947270"/>
              <a:gd name="connsiteX2" fmla="*/ 1636908 w 1636908"/>
              <a:gd name="connsiteY2" fmla="*/ 0 h 947270"/>
              <a:gd name="connsiteX3" fmla="*/ 1530988 w 1636908"/>
              <a:gd name="connsiteY3" fmla="*/ 947270 h 947270"/>
              <a:gd name="connsiteX4" fmla="*/ 0 w 1636908"/>
              <a:gd name="connsiteY4" fmla="*/ 941294 h 947270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29103 h 941294"/>
              <a:gd name="connsiteX4" fmla="*/ 0 w 3753403"/>
              <a:gd name="connsiteY4" fmla="*/ 941294 h 941294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41214 h 941294"/>
              <a:gd name="connsiteX4" fmla="*/ 0 w 3753403"/>
              <a:gd name="connsiteY4" fmla="*/ 941294 h 941294"/>
              <a:gd name="connsiteX0" fmla="*/ 0 w 3865379"/>
              <a:gd name="connsiteY0" fmla="*/ 941294 h 941294"/>
              <a:gd name="connsiteX1" fmla="*/ 117875 w 3865379"/>
              <a:gd name="connsiteY1" fmla="*/ 0 h 941294"/>
              <a:gd name="connsiteX2" fmla="*/ 3865379 w 3865379"/>
              <a:gd name="connsiteY2" fmla="*/ 0 h 941294"/>
              <a:gd name="connsiteX3" fmla="*/ 3753403 w 3865379"/>
              <a:gd name="connsiteY3" fmla="*/ 941214 h 941294"/>
              <a:gd name="connsiteX4" fmla="*/ 0 w 3865379"/>
              <a:gd name="connsiteY4" fmla="*/ 941294 h 941294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3753403 w 8837051"/>
              <a:gd name="connsiteY3" fmla="*/ 947270 h 947350"/>
              <a:gd name="connsiteX4" fmla="*/ 0 w 8837051"/>
              <a:gd name="connsiteY4" fmla="*/ 947350 h 947350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8700852 w 8837051"/>
              <a:gd name="connsiteY3" fmla="*/ 947270 h 947350"/>
              <a:gd name="connsiteX4" fmla="*/ 0 w 8837051"/>
              <a:gd name="connsiteY4" fmla="*/ 947350 h 947350"/>
              <a:gd name="connsiteX0" fmla="*/ 0 w 9070133"/>
              <a:gd name="connsiteY0" fmla="*/ 947350 h 947350"/>
              <a:gd name="connsiteX1" fmla="*/ 117875 w 9070133"/>
              <a:gd name="connsiteY1" fmla="*/ 6056 h 947350"/>
              <a:gd name="connsiteX2" fmla="*/ 9070133 w 9070133"/>
              <a:gd name="connsiteY2" fmla="*/ 0 h 947350"/>
              <a:gd name="connsiteX3" fmla="*/ 8700852 w 9070133"/>
              <a:gd name="connsiteY3" fmla="*/ 947270 h 947350"/>
              <a:gd name="connsiteX4" fmla="*/ 0 w 9070133"/>
              <a:gd name="connsiteY4" fmla="*/ 947350 h 947350"/>
              <a:gd name="connsiteX0" fmla="*/ 0 w 9089322"/>
              <a:gd name="connsiteY0" fmla="*/ 947350 h 947350"/>
              <a:gd name="connsiteX1" fmla="*/ 117875 w 9089322"/>
              <a:gd name="connsiteY1" fmla="*/ 6056 h 947350"/>
              <a:gd name="connsiteX2" fmla="*/ 9070133 w 9089322"/>
              <a:gd name="connsiteY2" fmla="*/ 0 h 947350"/>
              <a:gd name="connsiteX3" fmla="*/ 9089322 w 9089322"/>
              <a:gd name="connsiteY3" fmla="*/ 941293 h 947350"/>
              <a:gd name="connsiteX4" fmla="*/ 0 w 9089322"/>
              <a:gd name="connsiteY4" fmla="*/ 947350 h 947350"/>
              <a:gd name="connsiteX0" fmla="*/ 0 w 9100015"/>
              <a:gd name="connsiteY0" fmla="*/ 947350 h 947350"/>
              <a:gd name="connsiteX1" fmla="*/ 117875 w 9100015"/>
              <a:gd name="connsiteY1" fmla="*/ 6056 h 947350"/>
              <a:gd name="connsiteX2" fmla="*/ 9100015 w 9100015"/>
              <a:gd name="connsiteY2" fmla="*/ 0 h 947350"/>
              <a:gd name="connsiteX3" fmla="*/ 9089322 w 9100015"/>
              <a:gd name="connsiteY3" fmla="*/ 941293 h 947350"/>
              <a:gd name="connsiteX4" fmla="*/ 0 w 9100015"/>
              <a:gd name="connsiteY4" fmla="*/ 947350 h 947350"/>
              <a:gd name="connsiteX0" fmla="*/ 0 w 9101274"/>
              <a:gd name="connsiteY0" fmla="*/ 947350 h 947350"/>
              <a:gd name="connsiteX1" fmla="*/ 117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9101274"/>
              <a:gd name="connsiteY0" fmla="*/ 947350 h 947350"/>
              <a:gd name="connsiteX1" fmla="*/ 585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8647674"/>
              <a:gd name="connsiteY0" fmla="*/ 932950 h 935317"/>
              <a:gd name="connsiteX1" fmla="*/ 132275 w 8647674"/>
              <a:gd name="connsiteY1" fmla="*/ 60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47674"/>
              <a:gd name="connsiteY0" fmla="*/ 932950 h 935317"/>
              <a:gd name="connsiteX1" fmla="*/ 103475 w 8647674"/>
              <a:gd name="connsiteY1" fmla="*/ 132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54874"/>
              <a:gd name="connsiteY0" fmla="*/ 932950 h 935317"/>
              <a:gd name="connsiteX1" fmla="*/ 110675 w 8654874"/>
              <a:gd name="connsiteY1" fmla="*/ 13256 h 935317"/>
              <a:gd name="connsiteX2" fmla="*/ 8653615 w 8654874"/>
              <a:gd name="connsiteY2" fmla="*/ 0 h 935317"/>
              <a:gd name="connsiteX3" fmla="*/ 8654874 w 8654874"/>
              <a:gd name="connsiteY3" fmla="*/ 935317 h 935317"/>
              <a:gd name="connsiteX4" fmla="*/ 0 w 8654874"/>
              <a:gd name="connsiteY4" fmla="*/ 932950 h 935317"/>
              <a:gd name="connsiteX0" fmla="*/ 0 w 8654874"/>
              <a:gd name="connsiteY0" fmla="*/ 934094 h 936461"/>
              <a:gd name="connsiteX1" fmla="*/ 110675 w 8654874"/>
              <a:gd name="connsiteY1" fmla="*/ 0 h 936461"/>
              <a:gd name="connsiteX2" fmla="*/ 8653615 w 8654874"/>
              <a:gd name="connsiteY2" fmla="*/ 1144 h 936461"/>
              <a:gd name="connsiteX3" fmla="*/ 8654874 w 8654874"/>
              <a:gd name="connsiteY3" fmla="*/ 936461 h 936461"/>
              <a:gd name="connsiteX4" fmla="*/ 0 w 8654874"/>
              <a:gd name="connsiteY4" fmla="*/ 934094 h 936461"/>
              <a:gd name="connsiteX0" fmla="*/ 54925 w 8709799"/>
              <a:gd name="connsiteY0" fmla="*/ 932950 h 935317"/>
              <a:gd name="connsiteX1" fmla="*/ 0 w 8709799"/>
              <a:gd name="connsiteY1" fmla="*/ 13256 h 935317"/>
              <a:gd name="connsiteX2" fmla="*/ 8708540 w 8709799"/>
              <a:gd name="connsiteY2" fmla="*/ 0 h 935317"/>
              <a:gd name="connsiteX3" fmla="*/ 8709799 w 8709799"/>
              <a:gd name="connsiteY3" fmla="*/ 935317 h 935317"/>
              <a:gd name="connsiteX4" fmla="*/ 54925 w 8709799"/>
              <a:gd name="connsiteY4" fmla="*/ 932950 h 935317"/>
              <a:gd name="connsiteX0" fmla="*/ 0 w 8813274"/>
              <a:gd name="connsiteY0" fmla="*/ 925750 h 935317"/>
              <a:gd name="connsiteX1" fmla="*/ 103475 w 8813274"/>
              <a:gd name="connsiteY1" fmla="*/ 132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  <a:gd name="connsiteX0" fmla="*/ 0 w 8813274"/>
              <a:gd name="connsiteY0" fmla="*/ 925750 h 935317"/>
              <a:gd name="connsiteX1" fmla="*/ 103475 w 8813274"/>
              <a:gd name="connsiteY1" fmla="*/ 60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3274" h="935317">
                <a:moveTo>
                  <a:pt x="0" y="925750"/>
                </a:moveTo>
                <a:lnTo>
                  <a:pt x="103475" y="6056"/>
                </a:lnTo>
                <a:lnTo>
                  <a:pt x="8812015" y="0"/>
                </a:lnTo>
                <a:cubicBezTo>
                  <a:pt x="8812435" y="311772"/>
                  <a:pt x="8812854" y="623545"/>
                  <a:pt x="8813274" y="935317"/>
                </a:cubicBezTo>
                <a:lnTo>
                  <a:pt x="0" y="925750"/>
                </a:lnTo>
                <a:close/>
              </a:path>
            </a:pathLst>
          </a:custGeom>
          <a:solidFill>
            <a:srgbClr val="58595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C1119E-72FF-40ED-A121-FB1DA40A7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2" y="167111"/>
            <a:ext cx="2541156" cy="65500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97879" y="95797"/>
            <a:ext cx="7172630" cy="836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ИСПОЛНИТЕЛЬНАЯ ВЛАСТЬ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0" y="978731"/>
            <a:ext cx="10483200" cy="0"/>
          </a:xfrm>
          <a:prstGeom prst="line">
            <a:avLst/>
          </a:prstGeom>
          <a:ln w="12700">
            <a:solidFill>
              <a:srgbClr val="007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1474EA3-2578-4701-BA2B-C53CA51E0B9C}"/>
              </a:ext>
            </a:extLst>
          </p:cNvPr>
          <p:cNvSpPr txBox="1">
            <a:spLocks/>
          </p:cNvSpPr>
          <p:nvPr/>
        </p:nvSpPr>
        <p:spPr>
          <a:xfrm>
            <a:off x="421491" y="822173"/>
            <a:ext cx="9438448" cy="5518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Исполнительная власть: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Исполнительную власть осуществляет Правительство – Совет Министров, который является центральным органом государственного управления. Возглавляет Правительство Премьер-министр, который назначается Президентом Республики Беларусь с предварительного согласия Палаты представителей.</a:t>
            </a:r>
          </a:p>
          <a:p>
            <a:pPr marL="0" indent="0" algn="ctr">
              <a:buNone/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Премьер-министр Республики Беларусь – 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Турчин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Генрихович 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заместитель Премьер-министра Республики Беларусь – </a:t>
            </a:r>
          </a:p>
          <a:p>
            <a:pPr marL="0" indent="0" algn="ctr">
              <a:buNone/>
            </a:pP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Снопков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 Геннадьевич</a:t>
            </a:r>
          </a:p>
          <a:p>
            <a:pPr marL="0" indent="0" algn="ctr">
              <a:buNone/>
            </a:pPr>
            <a:endParaRPr lang="ru-RU" sz="20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Правительства входят заместители Премьер-министра и министры, а также могут входить руководители других государственных органов и организаций.</a:t>
            </a:r>
            <a:endParaRPr lang="ru-BY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4" descr="https://www.sovrep.gov.by/images/storage/person/000683_366017.jpg">
            <a:extLst>
              <a:ext uri="{FF2B5EF4-FFF2-40B4-BE49-F238E27FC236}">
                <a16:creationId xmlns:a16="http://schemas.microsoft.com/office/drawing/2014/main" id="{09009F72-9908-43E0-B715-95222D1CBC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sp>
        <p:nvSpPr>
          <p:cNvPr id="2" name="AutoShape 2" descr="https://www.government.by/upload/docs/fileca2389c966337f0d.jpg">
            <a:extLst>
              <a:ext uri="{FF2B5EF4-FFF2-40B4-BE49-F238E27FC236}">
                <a16:creationId xmlns:a16="http://schemas.microsoft.com/office/drawing/2014/main" id="{2E0224BD-513F-4936-9384-BB491811CF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0D330492-45A9-4C67-881E-AA3D5C49C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6843" y="3356414"/>
            <a:ext cx="1791921" cy="3396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А.Г. Турчин</a:t>
            </a:r>
            <a:endParaRPr lang="ru-BY" sz="1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 descr="https://www.government.by/upload/docs/file9a6e0eb9cf836363.jpg">
            <a:extLst>
              <a:ext uri="{FF2B5EF4-FFF2-40B4-BE49-F238E27FC236}">
                <a16:creationId xmlns:a16="http://schemas.microsoft.com/office/drawing/2014/main" id="{49BBC19A-4D92-4316-894D-6509FCA9C6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20B969-3218-4E3D-9A98-C08A73918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6428" y="3808198"/>
            <a:ext cx="1472750" cy="1936889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636B0BBF-D793-4D47-8D32-BD493039AB01}"/>
              </a:ext>
            </a:extLst>
          </p:cNvPr>
          <p:cNvSpPr txBox="1">
            <a:spLocks/>
          </p:cNvSpPr>
          <p:nvPr/>
        </p:nvSpPr>
        <p:spPr>
          <a:xfrm>
            <a:off x="9816120" y="5781011"/>
            <a:ext cx="1791921" cy="339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Н.Г. Снопков</a:t>
            </a:r>
            <a:endParaRPr lang="ru-BY" sz="1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government.by/sites/default/files/styles/large/public/avatars/2025-03/IMG_8512.JPG?itok=9Zg2tPF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203" y="1311666"/>
            <a:ext cx="1291200" cy="19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675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2075379-5FDC-4E7B-9516-46125B39B4EF}"/>
              </a:ext>
            </a:extLst>
          </p:cNvPr>
          <p:cNvSpPr/>
          <p:nvPr/>
        </p:nvSpPr>
        <p:spPr>
          <a:xfrm>
            <a:off x="0" y="-6057"/>
            <a:ext cx="12278490" cy="6858000"/>
          </a:xfrm>
          <a:prstGeom prst="rect">
            <a:avLst/>
          </a:prstGeom>
          <a:gradFill>
            <a:gsLst>
              <a:gs pos="0">
                <a:schemeClr val="bg1">
                  <a:alpha val="97000"/>
                </a:schemeClr>
              </a:gs>
              <a:gs pos="100000">
                <a:schemeClr val="accent1">
                  <a:lumMod val="50000"/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05D5F5B-0F96-4528-8434-0630ED046771}"/>
              </a:ext>
            </a:extLst>
          </p:cNvPr>
          <p:cNvSpPr/>
          <p:nvPr/>
        </p:nvSpPr>
        <p:spPr>
          <a:xfrm>
            <a:off x="3387493" y="-6057"/>
            <a:ext cx="8813274" cy="935317"/>
          </a:xfrm>
          <a:custGeom>
            <a:avLst/>
            <a:gdLst>
              <a:gd name="connsiteX0" fmla="*/ 0 w 3650978"/>
              <a:gd name="connsiteY0" fmla="*/ 6858000 h 6858000"/>
              <a:gd name="connsiteX1" fmla="*/ 912745 w 3650978"/>
              <a:gd name="connsiteY1" fmla="*/ 0 h 6858000"/>
              <a:gd name="connsiteX2" fmla="*/ 3650978 w 3650978"/>
              <a:gd name="connsiteY2" fmla="*/ 0 h 6858000"/>
              <a:gd name="connsiteX3" fmla="*/ 2738234 w 3650978"/>
              <a:gd name="connsiteY3" fmla="*/ 6858000 h 6858000"/>
              <a:gd name="connsiteX4" fmla="*/ 0 w 3650978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260328 w 2738234"/>
              <a:gd name="connsiteY2" fmla="*/ 28575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422253 w 2738234"/>
              <a:gd name="connsiteY2" fmla="*/ 0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052434 w 2422253"/>
              <a:gd name="connsiteY3" fmla="*/ 6705600 h 6858000"/>
              <a:gd name="connsiteX4" fmla="*/ 0 w 2422253"/>
              <a:gd name="connsiteY4" fmla="*/ 6858000 h 6858000"/>
              <a:gd name="connsiteX0" fmla="*/ 0 w 2452484"/>
              <a:gd name="connsiteY0" fmla="*/ 6858000 h 6867525"/>
              <a:gd name="connsiteX1" fmla="*/ 912745 w 2452484"/>
              <a:gd name="connsiteY1" fmla="*/ 0 h 6867525"/>
              <a:gd name="connsiteX2" fmla="*/ 2422253 w 2452484"/>
              <a:gd name="connsiteY2" fmla="*/ 0 h 6867525"/>
              <a:gd name="connsiteX3" fmla="*/ 2452484 w 2452484"/>
              <a:gd name="connsiteY3" fmla="*/ 6867525 h 6867525"/>
              <a:gd name="connsiteX4" fmla="*/ 0 w 2452484"/>
              <a:gd name="connsiteY4" fmla="*/ 6858000 h 6867525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223884 w 2422253"/>
              <a:gd name="connsiteY3" fmla="*/ 6705600 h 6858000"/>
              <a:gd name="connsiteX4" fmla="*/ 0 w 2422253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22253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31778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2098752 w 2431778"/>
              <a:gd name="connsiteY3" fmla="*/ 6858000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542940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56493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62470 w 2431778"/>
              <a:gd name="connsiteY3" fmla="*/ 6858000 h 6858000"/>
              <a:gd name="connsiteX4" fmla="*/ 0 w 2431778"/>
              <a:gd name="connsiteY4" fmla="*/ 6858000 h 6858000"/>
              <a:gd name="connsiteX0" fmla="*/ 0 w 1636908"/>
              <a:gd name="connsiteY0" fmla="*/ 941294 h 6858000"/>
              <a:gd name="connsiteX1" fmla="*/ 117875 w 1636908"/>
              <a:gd name="connsiteY1" fmla="*/ 0 h 6858000"/>
              <a:gd name="connsiteX2" fmla="*/ 1636908 w 1636908"/>
              <a:gd name="connsiteY2" fmla="*/ 0 h 6858000"/>
              <a:gd name="connsiteX3" fmla="*/ 867600 w 1636908"/>
              <a:gd name="connsiteY3" fmla="*/ 6858000 h 6858000"/>
              <a:gd name="connsiteX4" fmla="*/ 0 w 1636908"/>
              <a:gd name="connsiteY4" fmla="*/ 941294 h 6858000"/>
              <a:gd name="connsiteX0" fmla="*/ 0 w 1636908"/>
              <a:gd name="connsiteY0" fmla="*/ 941294 h 965200"/>
              <a:gd name="connsiteX1" fmla="*/ 117875 w 1636908"/>
              <a:gd name="connsiteY1" fmla="*/ 0 h 965200"/>
              <a:gd name="connsiteX2" fmla="*/ 1636908 w 1636908"/>
              <a:gd name="connsiteY2" fmla="*/ 0 h 965200"/>
              <a:gd name="connsiteX3" fmla="*/ 1530988 w 1636908"/>
              <a:gd name="connsiteY3" fmla="*/ 965200 h 965200"/>
              <a:gd name="connsiteX4" fmla="*/ 0 w 1636908"/>
              <a:gd name="connsiteY4" fmla="*/ 941294 h 965200"/>
              <a:gd name="connsiteX0" fmla="*/ 0 w 1636908"/>
              <a:gd name="connsiteY0" fmla="*/ 941294 h 947270"/>
              <a:gd name="connsiteX1" fmla="*/ 117875 w 1636908"/>
              <a:gd name="connsiteY1" fmla="*/ 0 h 947270"/>
              <a:gd name="connsiteX2" fmla="*/ 1636908 w 1636908"/>
              <a:gd name="connsiteY2" fmla="*/ 0 h 947270"/>
              <a:gd name="connsiteX3" fmla="*/ 1530988 w 1636908"/>
              <a:gd name="connsiteY3" fmla="*/ 947270 h 947270"/>
              <a:gd name="connsiteX4" fmla="*/ 0 w 1636908"/>
              <a:gd name="connsiteY4" fmla="*/ 941294 h 947270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29103 h 941294"/>
              <a:gd name="connsiteX4" fmla="*/ 0 w 3753403"/>
              <a:gd name="connsiteY4" fmla="*/ 941294 h 941294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41214 h 941294"/>
              <a:gd name="connsiteX4" fmla="*/ 0 w 3753403"/>
              <a:gd name="connsiteY4" fmla="*/ 941294 h 941294"/>
              <a:gd name="connsiteX0" fmla="*/ 0 w 3865379"/>
              <a:gd name="connsiteY0" fmla="*/ 941294 h 941294"/>
              <a:gd name="connsiteX1" fmla="*/ 117875 w 3865379"/>
              <a:gd name="connsiteY1" fmla="*/ 0 h 941294"/>
              <a:gd name="connsiteX2" fmla="*/ 3865379 w 3865379"/>
              <a:gd name="connsiteY2" fmla="*/ 0 h 941294"/>
              <a:gd name="connsiteX3" fmla="*/ 3753403 w 3865379"/>
              <a:gd name="connsiteY3" fmla="*/ 941214 h 941294"/>
              <a:gd name="connsiteX4" fmla="*/ 0 w 3865379"/>
              <a:gd name="connsiteY4" fmla="*/ 941294 h 941294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3753403 w 8837051"/>
              <a:gd name="connsiteY3" fmla="*/ 947270 h 947350"/>
              <a:gd name="connsiteX4" fmla="*/ 0 w 8837051"/>
              <a:gd name="connsiteY4" fmla="*/ 947350 h 947350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8700852 w 8837051"/>
              <a:gd name="connsiteY3" fmla="*/ 947270 h 947350"/>
              <a:gd name="connsiteX4" fmla="*/ 0 w 8837051"/>
              <a:gd name="connsiteY4" fmla="*/ 947350 h 947350"/>
              <a:gd name="connsiteX0" fmla="*/ 0 w 9070133"/>
              <a:gd name="connsiteY0" fmla="*/ 947350 h 947350"/>
              <a:gd name="connsiteX1" fmla="*/ 117875 w 9070133"/>
              <a:gd name="connsiteY1" fmla="*/ 6056 h 947350"/>
              <a:gd name="connsiteX2" fmla="*/ 9070133 w 9070133"/>
              <a:gd name="connsiteY2" fmla="*/ 0 h 947350"/>
              <a:gd name="connsiteX3" fmla="*/ 8700852 w 9070133"/>
              <a:gd name="connsiteY3" fmla="*/ 947270 h 947350"/>
              <a:gd name="connsiteX4" fmla="*/ 0 w 9070133"/>
              <a:gd name="connsiteY4" fmla="*/ 947350 h 947350"/>
              <a:gd name="connsiteX0" fmla="*/ 0 w 9089322"/>
              <a:gd name="connsiteY0" fmla="*/ 947350 h 947350"/>
              <a:gd name="connsiteX1" fmla="*/ 117875 w 9089322"/>
              <a:gd name="connsiteY1" fmla="*/ 6056 h 947350"/>
              <a:gd name="connsiteX2" fmla="*/ 9070133 w 9089322"/>
              <a:gd name="connsiteY2" fmla="*/ 0 h 947350"/>
              <a:gd name="connsiteX3" fmla="*/ 9089322 w 9089322"/>
              <a:gd name="connsiteY3" fmla="*/ 941293 h 947350"/>
              <a:gd name="connsiteX4" fmla="*/ 0 w 9089322"/>
              <a:gd name="connsiteY4" fmla="*/ 947350 h 947350"/>
              <a:gd name="connsiteX0" fmla="*/ 0 w 9100015"/>
              <a:gd name="connsiteY0" fmla="*/ 947350 h 947350"/>
              <a:gd name="connsiteX1" fmla="*/ 117875 w 9100015"/>
              <a:gd name="connsiteY1" fmla="*/ 6056 h 947350"/>
              <a:gd name="connsiteX2" fmla="*/ 9100015 w 9100015"/>
              <a:gd name="connsiteY2" fmla="*/ 0 h 947350"/>
              <a:gd name="connsiteX3" fmla="*/ 9089322 w 9100015"/>
              <a:gd name="connsiteY3" fmla="*/ 941293 h 947350"/>
              <a:gd name="connsiteX4" fmla="*/ 0 w 9100015"/>
              <a:gd name="connsiteY4" fmla="*/ 947350 h 947350"/>
              <a:gd name="connsiteX0" fmla="*/ 0 w 9101274"/>
              <a:gd name="connsiteY0" fmla="*/ 947350 h 947350"/>
              <a:gd name="connsiteX1" fmla="*/ 117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9101274"/>
              <a:gd name="connsiteY0" fmla="*/ 947350 h 947350"/>
              <a:gd name="connsiteX1" fmla="*/ 585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8647674"/>
              <a:gd name="connsiteY0" fmla="*/ 932950 h 935317"/>
              <a:gd name="connsiteX1" fmla="*/ 132275 w 8647674"/>
              <a:gd name="connsiteY1" fmla="*/ 60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47674"/>
              <a:gd name="connsiteY0" fmla="*/ 932950 h 935317"/>
              <a:gd name="connsiteX1" fmla="*/ 103475 w 8647674"/>
              <a:gd name="connsiteY1" fmla="*/ 132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54874"/>
              <a:gd name="connsiteY0" fmla="*/ 932950 h 935317"/>
              <a:gd name="connsiteX1" fmla="*/ 110675 w 8654874"/>
              <a:gd name="connsiteY1" fmla="*/ 13256 h 935317"/>
              <a:gd name="connsiteX2" fmla="*/ 8653615 w 8654874"/>
              <a:gd name="connsiteY2" fmla="*/ 0 h 935317"/>
              <a:gd name="connsiteX3" fmla="*/ 8654874 w 8654874"/>
              <a:gd name="connsiteY3" fmla="*/ 935317 h 935317"/>
              <a:gd name="connsiteX4" fmla="*/ 0 w 8654874"/>
              <a:gd name="connsiteY4" fmla="*/ 932950 h 935317"/>
              <a:gd name="connsiteX0" fmla="*/ 0 w 8654874"/>
              <a:gd name="connsiteY0" fmla="*/ 934094 h 936461"/>
              <a:gd name="connsiteX1" fmla="*/ 110675 w 8654874"/>
              <a:gd name="connsiteY1" fmla="*/ 0 h 936461"/>
              <a:gd name="connsiteX2" fmla="*/ 8653615 w 8654874"/>
              <a:gd name="connsiteY2" fmla="*/ 1144 h 936461"/>
              <a:gd name="connsiteX3" fmla="*/ 8654874 w 8654874"/>
              <a:gd name="connsiteY3" fmla="*/ 936461 h 936461"/>
              <a:gd name="connsiteX4" fmla="*/ 0 w 8654874"/>
              <a:gd name="connsiteY4" fmla="*/ 934094 h 936461"/>
              <a:gd name="connsiteX0" fmla="*/ 54925 w 8709799"/>
              <a:gd name="connsiteY0" fmla="*/ 932950 h 935317"/>
              <a:gd name="connsiteX1" fmla="*/ 0 w 8709799"/>
              <a:gd name="connsiteY1" fmla="*/ 13256 h 935317"/>
              <a:gd name="connsiteX2" fmla="*/ 8708540 w 8709799"/>
              <a:gd name="connsiteY2" fmla="*/ 0 h 935317"/>
              <a:gd name="connsiteX3" fmla="*/ 8709799 w 8709799"/>
              <a:gd name="connsiteY3" fmla="*/ 935317 h 935317"/>
              <a:gd name="connsiteX4" fmla="*/ 54925 w 8709799"/>
              <a:gd name="connsiteY4" fmla="*/ 932950 h 935317"/>
              <a:gd name="connsiteX0" fmla="*/ 0 w 8813274"/>
              <a:gd name="connsiteY0" fmla="*/ 925750 h 935317"/>
              <a:gd name="connsiteX1" fmla="*/ 103475 w 8813274"/>
              <a:gd name="connsiteY1" fmla="*/ 132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  <a:gd name="connsiteX0" fmla="*/ 0 w 8813274"/>
              <a:gd name="connsiteY0" fmla="*/ 925750 h 935317"/>
              <a:gd name="connsiteX1" fmla="*/ 103475 w 8813274"/>
              <a:gd name="connsiteY1" fmla="*/ 60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3274" h="935317">
                <a:moveTo>
                  <a:pt x="0" y="925750"/>
                </a:moveTo>
                <a:lnTo>
                  <a:pt x="103475" y="6056"/>
                </a:lnTo>
                <a:lnTo>
                  <a:pt x="8812015" y="0"/>
                </a:lnTo>
                <a:cubicBezTo>
                  <a:pt x="8812435" y="311772"/>
                  <a:pt x="8812854" y="623545"/>
                  <a:pt x="8813274" y="935317"/>
                </a:cubicBezTo>
                <a:lnTo>
                  <a:pt x="0" y="925750"/>
                </a:lnTo>
                <a:close/>
              </a:path>
            </a:pathLst>
          </a:custGeom>
          <a:solidFill>
            <a:srgbClr val="58595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C1119E-72FF-40ED-A121-FB1DA40A7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2" y="167111"/>
            <a:ext cx="2541156" cy="65500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97879" y="95797"/>
            <a:ext cx="7172630" cy="836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СУДЕБНАЯ ВЛАСТЬ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0" y="978731"/>
            <a:ext cx="10483200" cy="0"/>
          </a:xfrm>
          <a:prstGeom prst="line">
            <a:avLst/>
          </a:prstGeom>
          <a:ln w="12700">
            <a:solidFill>
              <a:srgbClr val="007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1474EA3-2578-4701-BA2B-C53CA51E0B9C}"/>
              </a:ext>
            </a:extLst>
          </p:cNvPr>
          <p:cNvSpPr txBox="1">
            <a:spLocks/>
          </p:cNvSpPr>
          <p:nvPr/>
        </p:nvSpPr>
        <p:spPr>
          <a:xfrm>
            <a:off x="647914" y="822173"/>
            <a:ext cx="9438448" cy="5518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Судебная власть: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Судебная власть принадлежит судам. Она состоит из Конституционного Суда и Верховного Суда, который возглавляет систему судов общей юрисдикции.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Конституционный Суд Республики Беларусь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контроль за конституционностью нормативных правовых актов в государстве.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Председатель, заместитель Председателя и судьи Конституционного Суда избираются и освобождаются от должности Всебелорусским народным собранием.</a:t>
            </a:r>
          </a:p>
          <a:p>
            <a:pPr marL="0" indent="0" algn="ctr">
              <a:buNone/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Конституционного Суда Республики Беларусь – </a:t>
            </a:r>
          </a:p>
          <a:p>
            <a:pPr marL="0" indent="0" algn="ctr">
              <a:buNone/>
            </a:pP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Миклашевич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Петр Петрович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Председателя Конституционного Суда Республики Беларусь – 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Карпович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Александровна</a:t>
            </a:r>
          </a:p>
          <a:p>
            <a:pPr marL="0" indent="0" algn="ctr">
              <a:buNone/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4" descr="https://www.sovrep.gov.by/images/storage/person/000683_366017.jpg">
            <a:extLst>
              <a:ext uri="{FF2B5EF4-FFF2-40B4-BE49-F238E27FC236}">
                <a16:creationId xmlns:a16="http://schemas.microsoft.com/office/drawing/2014/main" id="{09009F72-9908-43E0-B715-95222D1CBC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sp>
        <p:nvSpPr>
          <p:cNvPr id="2" name="AutoShape 2" descr="https://www.government.by/upload/docs/fileca2389c966337f0d.jpg">
            <a:extLst>
              <a:ext uri="{FF2B5EF4-FFF2-40B4-BE49-F238E27FC236}">
                <a16:creationId xmlns:a16="http://schemas.microsoft.com/office/drawing/2014/main" id="{2E0224BD-513F-4936-9384-BB491811CF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sp>
        <p:nvSpPr>
          <p:cNvPr id="4" name="AutoShape 4" descr="https://www.government.by/upload/docs/file9a6e0eb9cf836363.jpg">
            <a:extLst>
              <a:ext uri="{FF2B5EF4-FFF2-40B4-BE49-F238E27FC236}">
                <a16:creationId xmlns:a16="http://schemas.microsoft.com/office/drawing/2014/main" id="{49BBC19A-4D92-4316-894D-6509FCA9C6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pic>
        <p:nvPicPr>
          <p:cNvPr id="6146" name="Picture 2" descr="http://www.kc.gov.by/data/Img/46003.jpg">
            <a:extLst>
              <a:ext uri="{FF2B5EF4-FFF2-40B4-BE49-F238E27FC236}">
                <a16:creationId xmlns:a16="http://schemas.microsoft.com/office/drawing/2014/main" id="{A54B5942-8902-4300-A298-F3DB17EFF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762" y="1341327"/>
            <a:ext cx="1593073" cy="208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kc.gov.by/Data/Img/%D0%9A%D0%B0%D1%80%D0%BF%D0%BE%D0%B2%D0%B8%D1%87%204.jpg">
            <a:extLst>
              <a:ext uri="{FF2B5EF4-FFF2-40B4-BE49-F238E27FC236}">
                <a16:creationId xmlns:a16="http://schemas.microsoft.com/office/drawing/2014/main" id="{BE1FC1F2-4D40-454B-A08C-88066F9D6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387" y="3984170"/>
            <a:ext cx="1430312" cy="214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id="{DFEE0491-8116-4DF8-B108-051793DF2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7221" y="3468410"/>
            <a:ext cx="1864065" cy="33963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П.П. Миклашевич</a:t>
            </a:r>
            <a:endParaRPr lang="ru-BY" sz="1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DDEC2F42-98C1-4BC0-BD44-12B45FA788C5}"/>
              </a:ext>
            </a:extLst>
          </p:cNvPr>
          <p:cNvSpPr txBox="1">
            <a:spLocks/>
          </p:cNvSpPr>
          <p:nvPr/>
        </p:nvSpPr>
        <p:spPr>
          <a:xfrm>
            <a:off x="10118678" y="6151156"/>
            <a:ext cx="1791921" cy="339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 Карпович</a:t>
            </a:r>
            <a:endParaRPr lang="ru-BY" sz="1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47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2075379-5FDC-4E7B-9516-46125B39B4EF}"/>
              </a:ext>
            </a:extLst>
          </p:cNvPr>
          <p:cNvSpPr/>
          <p:nvPr/>
        </p:nvSpPr>
        <p:spPr>
          <a:xfrm>
            <a:off x="-43245" y="39410"/>
            <a:ext cx="12278490" cy="6858000"/>
          </a:xfrm>
          <a:prstGeom prst="rect">
            <a:avLst/>
          </a:prstGeom>
          <a:gradFill>
            <a:gsLst>
              <a:gs pos="0">
                <a:schemeClr val="bg1">
                  <a:alpha val="97000"/>
                </a:schemeClr>
              </a:gs>
              <a:gs pos="100000">
                <a:schemeClr val="accent1">
                  <a:lumMod val="50000"/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05D5F5B-0F96-4528-8434-0630ED046771}"/>
              </a:ext>
            </a:extLst>
          </p:cNvPr>
          <p:cNvSpPr/>
          <p:nvPr/>
        </p:nvSpPr>
        <p:spPr>
          <a:xfrm>
            <a:off x="3387493" y="-6057"/>
            <a:ext cx="8813274" cy="935317"/>
          </a:xfrm>
          <a:custGeom>
            <a:avLst/>
            <a:gdLst>
              <a:gd name="connsiteX0" fmla="*/ 0 w 3650978"/>
              <a:gd name="connsiteY0" fmla="*/ 6858000 h 6858000"/>
              <a:gd name="connsiteX1" fmla="*/ 912745 w 3650978"/>
              <a:gd name="connsiteY1" fmla="*/ 0 h 6858000"/>
              <a:gd name="connsiteX2" fmla="*/ 3650978 w 3650978"/>
              <a:gd name="connsiteY2" fmla="*/ 0 h 6858000"/>
              <a:gd name="connsiteX3" fmla="*/ 2738234 w 3650978"/>
              <a:gd name="connsiteY3" fmla="*/ 6858000 h 6858000"/>
              <a:gd name="connsiteX4" fmla="*/ 0 w 3650978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260328 w 2738234"/>
              <a:gd name="connsiteY2" fmla="*/ 28575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422253 w 2738234"/>
              <a:gd name="connsiteY2" fmla="*/ 0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052434 w 2422253"/>
              <a:gd name="connsiteY3" fmla="*/ 6705600 h 6858000"/>
              <a:gd name="connsiteX4" fmla="*/ 0 w 2422253"/>
              <a:gd name="connsiteY4" fmla="*/ 6858000 h 6858000"/>
              <a:gd name="connsiteX0" fmla="*/ 0 w 2452484"/>
              <a:gd name="connsiteY0" fmla="*/ 6858000 h 6867525"/>
              <a:gd name="connsiteX1" fmla="*/ 912745 w 2452484"/>
              <a:gd name="connsiteY1" fmla="*/ 0 h 6867525"/>
              <a:gd name="connsiteX2" fmla="*/ 2422253 w 2452484"/>
              <a:gd name="connsiteY2" fmla="*/ 0 h 6867525"/>
              <a:gd name="connsiteX3" fmla="*/ 2452484 w 2452484"/>
              <a:gd name="connsiteY3" fmla="*/ 6867525 h 6867525"/>
              <a:gd name="connsiteX4" fmla="*/ 0 w 2452484"/>
              <a:gd name="connsiteY4" fmla="*/ 6858000 h 6867525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223884 w 2422253"/>
              <a:gd name="connsiteY3" fmla="*/ 6705600 h 6858000"/>
              <a:gd name="connsiteX4" fmla="*/ 0 w 2422253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22253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31778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2098752 w 2431778"/>
              <a:gd name="connsiteY3" fmla="*/ 6858000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542940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56493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62470 w 2431778"/>
              <a:gd name="connsiteY3" fmla="*/ 6858000 h 6858000"/>
              <a:gd name="connsiteX4" fmla="*/ 0 w 2431778"/>
              <a:gd name="connsiteY4" fmla="*/ 6858000 h 6858000"/>
              <a:gd name="connsiteX0" fmla="*/ 0 w 1636908"/>
              <a:gd name="connsiteY0" fmla="*/ 941294 h 6858000"/>
              <a:gd name="connsiteX1" fmla="*/ 117875 w 1636908"/>
              <a:gd name="connsiteY1" fmla="*/ 0 h 6858000"/>
              <a:gd name="connsiteX2" fmla="*/ 1636908 w 1636908"/>
              <a:gd name="connsiteY2" fmla="*/ 0 h 6858000"/>
              <a:gd name="connsiteX3" fmla="*/ 867600 w 1636908"/>
              <a:gd name="connsiteY3" fmla="*/ 6858000 h 6858000"/>
              <a:gd name="connsiteX4" fmla="*/ 0 w 1636908"/>
              <a:gd name="connsiteY4" fmla="*/ 941294 h 6858000"/>
              <a:gd name="connsiteX0" fmla="*/ 0 w 1636908"/>
              <a:gd name="connsiteY0" fmla="*/ 941294 h 965200"/>
              <a:gd name="connsiteX1" fmla="*/ 117875 w 1636908"/>
              <a:gd name="connsiteY1" fmla="*/ 0 h 965200"/>
              <a:gd name="connsiteX2" fmla="*/ 1636908 w 1636908"/>
              <a:gd name="connsiteY2" fmla="*/ 0 h 965200"/>
              <a:gd name="connsiteX3" fmla="*/ 1530988 w 1636908"/>
              <a:gd name="connsiteY3" fmla="*/ 965200 h 965200"/>
              <a:gd name="connsiteX4" fmla="*/ 0 w 1636908"/>
              <a:gd name="connsiteY4" fmla="*/ 941294 h 965200"/>
              <a:gd name="connsiteX0" fmla="*/ 0 w 1636908"/>
              <a:gd name="connsiteY0" fmla="*/ 941294 h 947270"/>
              <a:gd name="connsiteX1" fmla="*/ 117875 w 1636908"/>
              <a:gd name="connsiteY1" fmla="*/ 0 h 947270"/>
              <a:gd name="connsiteX2" fmla="*/ 1636908 w 1636908"/>
              <a:gd name="connsiteY2" fmla="*/ 0 h 947270"/>
              <a:gd name="connsiteX3" fmla="*/ 1530988 w 1636908"/>
              <a:gd name="connsiteY3" fmla="*/ 947270 h 947270"/>
              <a:gd name="connsiteX4" fmla="*/ 0 w 1636908"/>
              <a:gd name="connsiteY4" fmla="*/ 941294 h 947270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29103 h 941294"/>
              <a:gd name="connsiteX4" fmla="*/ 0 w 3753403"/>
              <a:gd name="connsiteY4" fmla="*/ 941294 h 941294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41214 h 941294"/>
              <a:gd name="connsiteX4" fmla="*/ 0 w 3753403"/>
              <a:gd name="connsiteY4" fmla="*/ 941294 h 941294"/>
              <a:gd name="connsiteX0" fmla="*/ 0 w 3865379"/>
              <a:gd name="connsiteY0" fmla="*/ 941294 h 941294"/>
              <a:gd name="connsiteX1" fmla="*/ 117875 w 3865379"/>
              <a:gd name="connsiteY1" fmla="*/ 0 h 941294"/>
              <a:gd name="connsiteX2" fmla="*/ 3865379 w 3865379"/>
              <a:gd name="connsiteY2" fmla="*/ 0 h 941294"/>
              <a:gd name="connsiteX3" fmla="*/ 3753403 w 3865379"/>
              <a:gd name="connsiteY3" fmla="*/ 941214 h 941294"/>
              <a:gd name="connsiteX4" fmla="*/ 0 w 3865379"/>
              <a:gd name="connsiteY4" fmla="*/ 941294 h 941294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3753403 w 8837051"/>
              <a:gd name="connsiteY3" fmla="*/ 947270 h 947350"/>
              <a:gd name="connsiteX4" fmla="*/ 0 w 8837051"/>
              <a:gd name="connsiteY4" fmla="*/ 947350 h 947350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8700852 w 8837051"/>
              <a:gd name="connsiteY3" fmla="*/ 947270 h 947350"/>
              <a:gd name="connsiteX4" fmla="*/ 0 w 8837051"/>
              <a:gd name="connsiteY4" fmla="*/ 947350 h 947350"/>
              <a:gd name="connsiteX0" fmla="*/ 0 w 9070133"/>
              <a:gd name="connsiteY0" fmla="*/ 947350 h 947350"/>
              <a:gd name="connsiteX1" fmla="*/ 117875 w 9070133"/>
              <a:gd name="connsiteY1" fmla="*/ 6056 h 947350"/>
              <a:gd name="connsiteX2" fmla="*/ 9070133 w 9070133"/>
              <a:gd name="connsiteY2" fmla="*/ 0 h 947350"/>
              <a:gd name="connsiteX3" fmla="*/ 8700852 w 9070133"/>
              <a:gd name="connsiteY3" fmla="*/ 947270 h 947350"/>
              <a:gd name="connsiteX4" fmla="*/ 0 w 9070133"/>
              <a:gd name="connsiteY4" fmla="*/ 947350 h 947350"/>
              <a:gd name="connsiteX0" fmla="*/ 0 w 9089322"/>
              <a:gd name="connsiteY0" fmla="*/ 947350 h 947350"/>
              <a:gd name="connsiteX1" fmla="*/ 117875 w 9089322"/>
              <a:gd name="connsiteY1" fmla="*/ 6056 h 947350"/>
              <a:gd name="connsiteX2" fmla="*/ 9070133 w 9089322"/>
              <a:gd name="connsiteY2" fmla="*/ 0 h 947350"/>
              <a:gd name="connsiteX3" fmla="*/ 9089322 w 9089322"/>
              <a:gd name="connsiteY3" fmla="*/ 941293 h 947350"/>
              <a:gd name="connsiteX4" fmla="*/ 0 w 9089322"/>
              <a:gd name="connsiteY4" fmla="*/ 947350 h 947350"/>
              <a:gd name="connsiteX0" fmla="*/ 0 w 9100015"/>
              <a:gd name="connsiteY0" fmla="*/ 947350 h 947350"/>
              <a:gd name="connsiteX1" fmla="*/ 117875 w 9100015"/>
              <a:gd name="connsiteY1" fmla="*/ 6056 h 947350"/>
              <a:gd name="connsiteX2" fmla="*/ 9100015 w 9100015"/>
              <a:gd name="connsiteY2" fmla="*/ 0 h 947350"/>
              <a:gd name="connsiteX3" fmla="*/ 9089322 w 9100015"/>
              <a:gd name="connsiteY3" fmla="*/ 941293 h 947350"/>
              <a:gd name="connsiteX4" fmla="*/ 0 w 9100015"/>
              <a:gd name="connsiteY4" fmla="*/ 947350 h 947350"/>
              <a:gd name="connsiteX0" fmla="*/ 0 w 9101274"/>
              <a:gd name="connsiteY0" fmla="*/ 947350 h 947350"/>
              <a:gd name="connsiteX1" fmla="*/ 117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9101274"/>
              <a:gd name="connsiteY0" fmla="*/ 947350 h 947350"/>
              <a:gd name="connsiteX1" fmla="*/ 585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8647674"/>
              <a:gd name="connsiteY0" fmla="*/ 932950 h 935317"/>
              <a:gd name="connsiteX1" fmla="*/ 132275 w 8647674"/>
              <a:gd name="connsiteY1" fmla="*/ 60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47674"/>
              <a:gd name="connsiteY0" fmla="*/ 932950 h 935317"/>
              <a:gd name="connsiteX1" fmla="*/ 103475 w 8647674"/>
              <a:gd name="connsiteY1" fmla="*/ 132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54874"/>
              <a:gd name="connsiteY0" fmla="*/ 932950 h 935317"/>
              <a:gd name="connsiteX1" fmla="*/ 110675 w 8654874"/>
              <a:gd name="connsiteY1" fmla="*/ 13256 h 935317"/>
              <a:gd name="connsiteX2" fmla="*/ 8653615 w 8654874"/>
              <a:gd name="connsiteY2" fmla="*/ 0 h 935317"/>
              <a:gd name="connsiteX3" fmla="*/ 8654874 w 8654874"/>
              <a:gd name="connsiteY3" fmla="*/ 935317 h 935317"/>
              <a:gd name="connsiteX4" fmla="*/ 0 w 8654874"/>
              <a:gd name="connsiteY4" fmla="*/ 932950 h 935317"/>
              <a:gd name="connsiteX0" fmla="*/ 0 w 8654874"/>
              <a:gd name="connsiteY0" fmla="*/ 934094 h 936461"/>
              <a:gd name="connsiteX1" fmla="*/ 110675 w 8654874"/>
              <a:gd name="connsiteY1" fmla="*/ 0 h 936461"/>
              <a:gd name="connsiteX2" fmla="*/ 8653615 w 8654874"/>
              <a:gd name="connsiteY2" fmla="*/ 1144 h 936461"/>
              <a:gd name="connsiteX3" fmla="*/ 8654874 w 8654874"/>
              <a:gd name="connsiteY3" fmla="*/ 936461 h 936461"/>
              <a:gd name="connsiteX4" fmla="*/ 0 w 8654874"/>
              <a:gd name="connsiteY4" fmla="*/ 934094 h 936461"/>
              <a:gd name="connsiteX0" fmla="*/ 54925 w 8709799"/>
              <a:gd name="connsiteY0" fmla="*/ 932950 h 935317"/>
              <a:gd name="connsiteX1" fmla="*/ 0 w 8709799"/>
              <a:gd name="connsiteY1" fmla="*/ 13256 h 935317"/>
              <a:gd name="connsiteX2" fmla="*/ 8708540 w 8709799"/>
              <a:gd name="connsiteY2" fmla="*/ 0 h 935317"/>
              <a:gd name="connsiteX3" fmla="*/ 8709799 w 8709799"/>
              <a:gd name="connsiteY3" fmla="*/ 935317 h 935317"/>
              <a:gd name="connsiteX4" fmla="*/ 54925 w 8709799"/>
              <a:gd name="connsiteY4" fmla="*/ 932950 h 935317"/>
              <a:gd name="connsiteX0" fmla="*/ 0 w 8813274"/>
              <a:gd name="connsiteY0" fmla="*/ 925750 h 935317"/>
              <a:gd name="connsiteX1" fmla="*/ 103475 w 8813274"/>
              <a:gd name="connsiteY1" fmla="*/ 132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  <a:gd name="connsiteX0" fmla="*/ 0 w 8813274"/>
              <a:gd name="connsiteY0" fmla="*/ 925750 h 935317"/>
              <a:gd name="connsiteX1" fmla="*/ 103475 w 8813274"/>
              <a:gd name="connsiteY1" fmla="*/ 60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3274" h="935317">
                <a:moveTo>
                  <a:pt x="0" y="925750"/>
                </a:moveTo>
                <a:lnTo>
                  <a:pt x="103475" y="6056"/>
                </a:lnTo>
                <a:lnTo>
                  <a:pt x="8812015" y="0"/>
                </a:lnTo>
                <a:cubicBezTo>
                  <a:pt x="8812435" y="311772"/>
                  <a:pt x="8812854" y="623545"/>
                  <a:pt x="8813274" y="935317"/>
                </a:cubicBezTo>
                <a:lnTo>
                  <a:pt x="0" y="925750"/>
                </a:lnTo>
                <a:close/>
              </a:path>
            </a:pathLst>
          </a:custGeom>
          <a:solidFill>
            <a:srgbClr val="58595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C1119E-72FF-40ED-A121-FB1DA40A7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2" y="167111"/>
            <a:ext cx="2541156" cy="65500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97879" y="95797"/>
            <a:ext cx="7172630" cy="836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СУДЕБНАЯ ВЛАСТЬ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0" y="978731"/>
            <a:ext cx="10483200" cy="0"/>
          </a:xfrm>
          <a:prstGeom prst="line">
            <a:avLst/>
          </a:prstGeom>
          <a:ln w="12700">
            <a:solidFill>
              <a:srgbClr val="007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1474EA3-2578-4701-BA2B-C53CA51E0B9C}"/>
              </a:ext>
            </a:extLst>
          </p:cNvPr>
          <p:cNvSpPr txBox="1">
            <a:spLocks/>
          </p:cNvSpPr>
          <p:nvPr/>
        </p:nvSpPr>
        <p:spPr>
          <a:xfrm>
            <a:off x="647914" y="822173"/>
            <a:ext cx="9438448" cy="5518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Судебная власть: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Верховный Суд возглавляет систему судов общей юрисдикции и является высшим судебным органом, который осуществляет правосудие посредством гражданского, уголовного и иных форм судопроизводства, предусмотренных законом.</a:t>
            </a:r>
          </a:p>
          <a:p>
            <a:pPr marL="0" indent="0" algn="ctr">
              <a:buNone/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Председатель, заместители Председателя и судьи Верховного Суда избираются и освобождаются от должности Всебелорусским народным собранием.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Верховного Суда Республики Беларусь – </a:t>
            </a:r>
          </a:p>
          <a:p>
            <a:pPr marL="0" indent="0" algn="ctr">
              <a:buNone/>
            </a:pP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Сукало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 Олегович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заместитель Председателя Верховного Суда Республики Беларусь –</a:t>
            </a:r>
          </a:p>
          <a:p>
            <a:pPr marL="0" indent="0" algn="ctr">
              <a:buNone/>
            </a:pP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Калинкович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Валерий Леонидович</a:t>
            </a:r>
          </a:p>
          <a:p>
            <a:pPr marL="0" indent="0" algn="ctr">
              <a:buNone/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4" descr="https://www.sovrep.gov.by/images/storage/person/000683_366017.jpg">
            <a:extLst>
              <a:ext uri="{FF2B5EF4-FFF2-40B4-BE49-F238E27FC236}">
                <a16:creationId xmlns:a16="http://schemas.microsoft.com/office/drawing/2014/main" id="{09009F72-9908-43E0-B715-95222D1CBC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sp>
        <p:nvSpPr>
          <p:cNvPr id="2" name="AutoShape 2" descr="https://www.government.by/upload/docs/fileca2389c966337f0d.jpg">
            <a:extLst>
              <a:ext uri="{FF2B5EF4-FFF2-40B4-BE49-F238E27FC236}">
                <a16:creationId xmlns:a16="http://schemas.microsoft.com/office/drawing/2014/main" id="{2E0224BD-513F-4936-9384-BB491811CF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sp>
        <p:nvSpPr>
          <p:cNvPr id="4" name="AutoShape 4" descr="https://www.government.by/upload/docs/file9a6e0eb9cf836363.jpg">
            <a:extLst>
              <a:ext uri="{FF2B5EF4-FFF2-40B4-BE49-F238E27FC236}">
                <a16:creationId xmlns:a16="http://schemas.microsoft.com/office/drawing/2014/main" id="{49BBC19A-4D92-4316-894D-6509FCA9C6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DFEE0491-8116-4DF8-B108-051793DF2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7221" y="3468410"/>
            <a:ext cx="1864065" cy="3396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В.О.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Сукало</a:t>
            </a:r>
            <a:endParaRPr lang="ru-BY" sz="16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DDEC2F42-98C1-4BC0-BD44-12B45FA788C5}"/>
              </a:ext>
            </a:extLst>
          </p:cNvPr>
          <p:cNvSpPr txBox="1">
            <a:spLocks/>
          </p:cNvSpPr>
          <p:nvPr/>
        </p:nvSpPr>
        <p:spPr>
          <a:xfrm>
            <a:off x="10118678" y="6151156"/>
            <a:ext cx="1791921" cy="339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В.Л. </a:t>
            </a:r>
            <a:r>
              <a:rPr lang="ru-RU" sz="1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Калинкович</a:t>
            </a:r>
            <a:endParaRPr lang="ru-BY" sz="1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9F0B2C-4C38-47BE-B8C9-CED4CEE60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071" y="1456477"/>
            <a:ext cx="1510937" cy="20349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A8F61D-8BE6-4B74-B69D-A0F687FA1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497" y="4234766"/>
            <a:ext cx="1555511" cy="191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0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750F872-7968-4FC1-B25E-E9ABEF3EC6AA}"/>
              </a:ext>
            </a:extLst>
          </p:cNvPr>
          <p:cNvSpPr/>
          <p:nvPr/>
        </p:nvSpPr>
        <p:spPr>
          <a:xfrm>
            <a:off x="0" y="-2262"/>
            <a:ext cx="12278490" cy="6858000"/>
          </a:xfrm>
          <a:prstGeom prst="rect">
            <a:avLst/>
          </a:prstGeom>
          <a:gradFill>
            <a:gsLst>
              <a:gs pos="0">
                <a:schemeClr val="bg1">
                  <a:alpha val="97000"/>
                </a:schemeClr>
              </a:gs>
              <a:gs pos="100000">
                <a:schemeClr val="accent1">
                  <a:lumMod val="50000"/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A05D5F5B-0F96-4528-8434-0630ED046771}"/>
              </a:ext>
            </a:extLst>
          </p:cNvPr>
          <p:cNvSpPr/>
          <p:nvPr/>
        </p:nvSpPr>
        <p:spPr>
          <a:xfrm>
            <a:off x="3387493" y="-6057"/>
            <a:ext cx="8813274" cy="935317"/>
          </a:xfrm>
          <a:custGeom>
            <a:avLst/>
            <a:gdLst>
              <a:gd name="connsiteX0" fmla="*/ 0 w 3650978"/>
              <a:gd name="connsiteY0" fmla="*/ 6858000 h 6858000"/>
              <a:gd name="connsiteX1" fmla="*/ 912745 w 3650978"/>
              <a:gd name="connsiteY1" fmla="*/ 0 h 6858000"/>
              <a:gd name="connsiteX2" fmla="*/ 3650978 w 3650978"/>
              <a:gd name="connsiteY2" fmla="*/ 0 h 6858000"/>
              <a:gd name="connsiteX3" fmla="*/ 2738234 w 3650978"/>
              <a:gd name="connsiteY3" fmla="*/ 6858000 h 6858000"/>
              <a:gd name="connsiteX4" fmla="*/ 0 w 3650978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260328 w 2738234"/>
              <a:gd name="connsiteY2" fmla="*/ 28575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738234"/>
              <a:gd name="connsiteY0" fmla="*/ 6858000 h 6858000"/>
              <a:gd name="connsiteX1" fmla="*/ 912745 w 2738234"/>
              <a:gd name="connsiteY1" fmla="*/ 0 h 6858000"/>
              <a:gd name="connsiteX2" fmla="*/ 2422253 w 2738234"/>
              <a:gd name="connsiteY2" fmla="*/ 0 h 6858000"/>
              <a:gd name="connsiteX3" fmla="*/ 2738234 w 2738234"/>
              <a:gd name="connsiteY3" fmla="*/ 6858000 h 6858000"/>
              <a:gd name="connsiteX4" fmla="*/ 0 w 2738234"/>
              <a:gd name="connsiteY4" fmla="*/ 6858000 h 6858000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052434 w 2422253"/>
              <a:gd name="connsiteY3" fmla="*/ 6705600 h 6858000"/>
              <a:gd name="connsiteX4" fmla="*/ 0 w 2422253"/>
              <a:gd name="connsiteY4" fmla="*/ 6858000 h 6858000"/>
              <a:gd name="connsiteX0" fmla="*/ 0 w 2452484"/>
              <a:gd name="connsiteY0" fmla="*/ 6858000 h 6867525"/>
              <a:gd name="connsiteX1" fmla="*/ 912745 w 2452484"/>
              <a:gd name="connsiteY1" fmla="*/ 0 h 6867525"/>
              <a:gd name="connsiteX2" fmla="*/ 2422253 w 2452484"/>
              <a:gd name="connsiteY2" fmla="*/ 0 h 6867525"/>
              <a:gd name="connsiteX3" fmla="*/ 2452484 w 2452484"/>
              <a:gd name="connsiteY3" fmla="*/ 6867525 h 6867525"/>
              <a:gd name="connsiteX4" fmla="*/ 0 w 2452484"/>
              <a:gd name="connsiteY4" fmla="*/ 6858000 h 6867525"/>
              <a:gd name="connsiteX0" fmla="*/ 0 w 2422253"/>
              <a:gd name="connsiteY0" fmla="*/ 6858000 h 6858000"/>
              <a:gd name="connsiteX1" fmla="*/ 912745 w 2422253"/>
              <a:gd name="connsiteY1" fmla="*/ 0 h 6858000"/>
              <a:gd name="connsiteX2" fmla="*/ 2422253 w 2422253"/>
              <a:gd name="connsiteY2" fmla="*/ 0 h 6858000"/>
              <a:gd name="connsiteX3" fmla="*/ 2223884 w 2422253"/>
              <a:gd name="connsiteY3" fmla="*/ 6705600 h 6858000"/>
              <a:gd name="connsiteX4" fmla="*/ 0 w 2422253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22253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3434"/>
              <a:gd name="connsiteY0" fmla="*/ 6858000 h 6858000"/>
              <a:gd name="connsiteX1" fmla="*/ 912745 w 2433434"/>
              <a:gd name="connsiteY1" fmla="*/ 0 h 6858000"/>
              <a:gd name="connsiteX2" fmla="*/ 2431778 w 2433434"/>
              <a:gd name="connsiteY2" fmla="*/ 0 h 6858000"/>
              <a:gd name="connsiteX3" fmla="*/ 2433434 w 2433434"/>
              <a:gd name="connsiteY3" fmla="*/ 6858000 h 6858000"/>
              <a:gd name="connsiteX4" fmla="*/ 0 w 2433434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2098752 w 2431778"/>
              <a:gd name="connsiteY3" fmla="*/ 6858000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542940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56493 w 2431778"/>
              <a:gd name="connsiteY3" fmla="*/ 6852023 h 6858000"/>
              <a:gd name="connsiteX4" fmla="*/ 0 w 2431778"/>
              <a:gd name="connsiteY4" fmla="*/ 6858000 h 6858000"/>
              <a:gd name="connsiteX0" fmla="*/ 0 w 2431778"/>
              <a:gd name="connsiteY0" fmla="*/ 6858000 h 6858000"/>
              <a:gd name="connsiteX1" fmla="*/ 912745 w 2431778"/>
              <a:gd name="connsiteY1" fmla="*/ 0 h 6858000"/>
              <a:gd name="connsiteX2" fmla="*/ 2431778 w 2431778"/>
              <a:gd name="connsiteY2" fmla="*/ 0 h 6858000"/>
              <a:gd name="connsiteX3" fmla="*/ 1662470 w 2431778"/>
              <a:gd name="connsiteY3" fmla="*/ 6858000 h 6858000"/>
              <a:gd name="connsiteX4" fmla="*/ 0 w 2431778"/>
              <a:gd name="connsiteY4" fmla="*/ 6858000 h 6858000"/>
              <a:gd name="connsiteX0" fmla="*/ 0 w 1636908"/>
              <a:gd name="connsiteY0" fmla="*/ 941294 h 6858000"/>
              <a:gd name="connsiteX1" fmla="*/ 117875 w 1636908"/>
              <a:gd name="connsiteY1" fmla="*/ 0 h 6858000"/>
              <a:gd name="connsiteX2" fmla="*/ 1636908 w 1636908"/>
              <a:gd name="connsiteY2" fmla="*/ 0 h 6858000"/>
              <a:gd name="connsiteX3" fmla="*/ 867600 w 1636908"/>
              <a:gd name="connsiteY3" fmla="*/ 6858000 h 6858000"/>
              <a:gd name="connsiteX4" fmla="*/ 0 w 1636908"/>
              <a:gd name="connsiteY4" fmla="*/ 941294 h 6858000"/>
              <a:gd name="connsiteX0" fmla="*/ 0 w 1636908"/>
              <a:gd name="connsiteY0" fmla="*/ 941294 h 965200"/>
              <a:gd name="connsiteX1" fmla="*/ 117875 w 1636908"/>
              <a:gd name="connsiteY1" fmla="*/ 0 h 965200"/>
              <a:gd name="connsiteX2" fmla="*/ 1636908 w 1636908"/>
              <a:gd name="connsiteY2" fmla="*/ 0 h 965200"/>
              <a:gd name="connsiteX3" fmla="*/ 1530988 w 1636908"/>
              <a:gd name="connsiteY3" fmla="*/ 965200 h 965200"/>
              <a:gd name="connsiteX4" fmla="*/ 0 w 1636908"/>
              <a:gd name="connsiteY4" fmla="*/ 941294 h 965200"/>
              <a:gd name="connsiteX0" fmla="*/ 0 w 1636908"/>
              <a:gd name="connsiteY0" fmla="*/ 941294 h 947270"/>
              <a:gd name="connsiteX1" fmla="*/ 117875 w 1636908"/>
              <a:gd name="connsiteY1" fmla="*/ 0 h 947270"/>
              <a:gd name="connsiteX2" fmla="*/ 1636908 w 1636908"/>
              <a:gd name="connsiteY2" fmla="*/ 0 h 947270"/>
              <a:gd name="connsiteX3" fmla="*/ 1530988 w 1636908"/>
              <a:gd name="connsiteY3" fmla="*/ 947270 h 947270"/>
              <a:gd name="connsiteX4" fmla="*/ 0 w 1636908"/>
              <a:gd name="connsiteY4" fmla="*/ 941294 h 947270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29103 h 941294"/>
              <a:gd name="connsiteX4" fmla="*/ 0 w 3753403"/>
              <a:gd name="connsiteY4" fmla="*/ 941294 h 941294"/>
              <a:gd name="connsiteX0" fmla="*/ 0 w 3753403"/>
              <a:gd name="connsiteY0" fmla="*/ 941294 h 941294"/>
              <a:gd name="connsiteX1" fmla="*/ 117875 w 3753403"/>
              <a:gd name="connsiteY1" fmla="*/ 0 h 941294"/>
              <a:gd name="connsiteX2" fmla="*/ 1636908 w 3753403"/>
              <a:gd name="connsiteY2" fmla="*/ 0 h 941294"/>
              <a:gd name="connsiteX3" fmla="*/ 3753403 w 3753403"/>
              <a:gd name="connsiteY3" fmla="*/ 941214 h 941294"/>
              <a:gd name="connsiteX4" fmla="*/ 0 w 3753403"/>
              <a:gd name="connsiteY4" fmla="*/ 941294 h 941294"/>
              <a:gd name="connsiteX0" fmla="*/ 0 w 3865379"/>
              <a:gd name="connsiteY0" fmla="*/ 941294 h 941294"/>
              <a:gd name="connsiteX1" fmla="*/ 117875 w 3865379"/>
              <a:gd name="connsiteY1" fmla="*/ 0 h 941294"/>
              <a:gd name="connsiteX2" fmla="*/ 3865379 w 3865379"/>
              <a:gd name="connsiteY2" fmla="*/ 0 h 941294"/>
              <a:gd name="connsiteX3" fmla="*/ 3753403 w 3865379"/>
              <a:gd name="connsiteY3" fmla="*/ 941214 h 941294"/>
              <a:gd name="connsiteX4" fmla="*/ 0 w 3865379"/>
              <a:gd name="connsiteY4" fmla="*/ 941294 h 941294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3753403 w 8837051"/>
              <a:gd name="connsiteY3" fmla="*/ 947270 h 947350"/>
              <a:gd name="connsiteX4" fmla="*/ 0 w 8837051"/>
              <a:gd name="connsiteY4" fmla="*/ 947350 h 947350"/>
              <a:gd name="connsiteX0" fmla="*/ 0 w 8837051"/>
              <a:gd name="connsiteY0" fmla="*/ 947350 h 947350"/>
              <a:gd name="connsiteX1" fmla="*/ 117875 w 8837051"/>
              <a:gd name="connsiteY1" fmla="*/ 6056 h 947350"/>
              <a:gd name="connsiteX2" fmla="*/ 8837051 w 8837051"/>
              <a:gd name="connsiteY2" fmla="*/ 0 h 947350"/>
              <a:gd name="connsiteX3" fmla="*/ 8700852 w 8837051"/>
              <a:gd name="connsiteY3" fmla="*/ 947270 h 947350"/>
              <a:gd name="connsiteX4" fmla="*/ 0 w 8837051"/>
              <a:gd name="connsiteY4" fmla="*/ 947350 h 947350"/>
              <a:gd name="connsiteX0" fmla="*/ 0 w 9070133"/>
              <a:gd name="connsiteY0" fmla="*/ 947350 h 947350"/>
              <a:gd name="connsiteX1" fmla="*/ 117875 w 9070133"/>
              <a:gd name="connsiteY1" fmla="*/ 6056 h 947350"/>
              <a:gd name="connsiteX2" fmla="*/ 9070133 w 9070133"/>
              <a:gd name="connsiteY2" fmla="*/ 0 h 947350"/>
              <a:gd name="connsiteX3" fmla="*/ 8700852 w 9070133"/>
              <a:gd name="connsiteY3" fmla="*/ 947270 h 947350"/>
              <a:gd name="connsiteX4" fmla="*/ 0 w 9070133"/>
              <a:gd name="connsiteY4" fmla="*/ 947350 h 947350"/>
              <a:gd name="connsiteX0" fmla="*/ 0 w 9089322"/>
              <a:gd name="connsiteY0" fmla="*/ 947350 h 947350"/>
              <a:gd name="connsiteX1" fmla="*/ 117875 w 9089322"/>
              <a:gd name="connsiteY1" fmla="*/ 6056 h 947350"/>
              <a:gd name="connsiteX2" fmla="*/ 9070133 w 9089322"/>
              <a:gd name="connsiteY2" fmla="*/ 0 h 947350"/>
              <a:gd name="connsiteX3" fmla="*/ 9089322 w 9089322"/>
              <a:gd name="connsiteY3" fmla="*/ 941293 h 947350"/>
              <a:gd name="connsiteX4" fmla="*/ 0 w 9089322"/>
              <a:gd name="connsiteY4" fmla="*/ 947350 h 947350"/>
              <a:gd name="connsiteX0" fmla="*/ 0 w 9100015"/>
              <a:gd name="connsiteY0" fmla="*/ 947350 h 947350"/>
              <a:gd name="connsiteX1" fmla="*/ 117875 w 9100015"/>
              <a:gd name="connsiteY1" fmla="*/ 6056 h 947350"/>
              <a:gd name="connsiteX2" fmla="*/ 9100015 w 9100015"/>
              <a:gd name="connsiteY2" fmla="*/ 0 h 947350"/>
              <a:gd name="connsiteX3" fmla="*/ 9089322 w 9100015"/>
              <a:gd name="connsiteY3" fmla="*/ 941293 h 947350"/>
              <a:gd name="connsiteX4" fmla="*/ 0 w 9100015"/>
              <a:gd name="connsiteY4" fmla="*/ 947350 h 947350"/>
              <a:gd name="connsiteX0" fmla="*/ 0 w 9101274"/>
              <a:gd name="connsiteY0" fmla="*/ 947350 h 947350"/>
              <a:gd name="connsiteX1" fmla="*/ 117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9101274"/>
              <a:gd name="connsiteY0" fmla="*/ 947350 h 947350"/>
              <a:gd name="connsiteX1" fmla="*/ 585875 w 9101274"/>
              <a:gd name="connsiteY1" fmla="*/ 6056 h 947350"/>
              <a:gd name="connsiteX2" fmla="*/ 9100015 w 9101274"/>
              <a:gd name="connsiteY2" fmla="*/ 0 h 947350"/>
              <a:gd name="connsiteX3" fmla="*/ 9101274 w 9101274"/>
              <a:gd name="connsiteY3" fmla="*/ 935317 h 947350"/>
              <a:gd name="connsiteX4" fmla="*/ 0 w 9101274"/>
              <a:gd name="connsiteY4" fmla="*/ 947350 h 947350"/>
              <a:gd name="connsiteX0" fmla="*/ 0 w 8647674"/>
              <a:gd name="connsiteY0" fmla="*/ 932950 h 935317"/>
              <a:gd name="connsiteX1" fmla="*/ 132275 w 8647674"/>
              <a:gd name="connsiteY1" fmla="*/ 60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47674"/>
              <a:gd name="connsiteY0" fmla="*/ 932950 h 935317"/>
              <a:gd name="connsiteX1" fmla="*/ 103475 w 8647674"/>
              <a:gd name="connsiteY1" fmla="*/ 13256 h 935317"/>
              <a:gd name="connsiteX2" fmla="*/ 8646415 w 8647674"/>
              <a:gd name="connsiteY2" fmla="*/ 0 h 935317"/>
              <a:gd name="connsiteX3" fmla="*/ 8647674 w 8647674"/>
              <a:gd name="connsiteY3" fmla="*/ 935317 h 935317"/>
              <a:gd name="connsiteX4" fmla="*/ 0 w 8647674"/>
              <a:gd name="connsiteY4" fmla="*/ 932950 h 935317"/>
              <a:gd name="connsiteX0" fmla="*/ 0 w 8654874"/>
              <a:gd name="connsiteY0" fmla="*/ 932950 h 935317"/>
              <a:gd name="connsiteX1" fmla="*/ 110675 w 8654874"/>
              <a:gd name="connsiteY1" fmla="*/ 13256 h 935317"/>
              <a:gd name="connsiteX2" fmla="*/ 8653615 w 8654874"/>
              <a:gd name="connsiteY2" fmla="*/ 0 h 935317"/>
              <a:gd name="connsiteX3" fmla="*/ 8654874 w 8654874"/>
              <a:gd name="connsiteY3" fmla="*/ 935317 h 935317"/>
              <a:gd name="connsiteX4" fmla="*/ 0 w 8654874"/>
              <a:gd name="connsiteY4" fmla="*/ 932950 h 935317"/>
              <a:gd name="connsiteX0" fmla="*/ 0 w 8654874"/>
              <a:gd name="connsiteY0" fmla="*/ 934094 h 936461"/>
              <a:gd name="connsiteX1" fmla="*/ 110675 w 8654874"/>
              <a:gd name="connsiteY1" fmla="*/ 0 h 936461"/>
              <a:gd name="connsiteX2" fmla="*/ 8653615 w 8654874"/>
              <a:gd name="connsiteY2" fmla="*/ 1144 h 936461"/>
              <a:gd name="connsiteX3" fmla="*/ 8654874 w 8654874"/>
              <a:gd name="connsiteY3" fmla="*/ 936461 h 936461"/>
              <a:gd name="connsiteX4" fmla="*/ 0 w 8654874"/>
              <a:gd name="connsiteY4" fmla="*/ 934094 h 936461"/>
              <a:gd name="connsiteX0" fmla="*/ 54925 w 8709799"/>
              <a:gd name="connsiteY0" fmla="*/ 932950 h 935317"/>
              <a:gd name="connsiteX1" fmla="*/ 0 w 8709799"/>
              <a:gd name="connsiteY1" fmla="*/ 13256 h 935317"/>
              <a:gd name="connsiteX2" fmla="*/ 8708540 w 8709799"/>
              <a:gd name="connsiteY2" fmla="*/ 0 h 935317"/>
              <a:gd name="connsiteX3" fmla="*/ 8709799 w 8709799"/>
              <a:gd name="connsiteY3" fmla="*/ 935317 h 935317"/>
              <a:gd name="connsiteX4" fmla="*/ 54925 w 8709799"/>
              <a:gd name="connsiteY4" fmla="*/ 932950 h 935317"/>
              <a:gd name="connsiteX0" fmla="*/ 0 w 8813274"/>
              <a:gd name="connsiteY0" fmla="*/ 925750 h 935317"/>
              <a:gd name="connsiteX1" fmla="*/ 103475 w 8813274"/>
              <a:gd name="connsiteY1" fmla="*/ 132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  <a:gd name="connsiteX0" fmla="*/ 0 w 8813274"/>
              <a:gd name="connsiteY0" fmla="*/ 925750 h 935317"/>
              <a:gd name="connsiteX1" fmla="*/ 103475 w 8813274"/>
              <a:gd name="connsiteY1" fmla="*/ 6056 h 935317"/>
              <a:gd name="connsiteX2" fmla="*/ 8812015 w 8813274"/>
              <a:gd name="connsiteY2" fmla="*/ 0 h 935317"/>
              <a:gd name="connsiteX3" fmla="*/ 8813274 w 8813274"/>
              <a:gd name="connsiteY3" fmla="*/ 935317 h 935317"/>
              <a:gd name="connsiteX4" fmla="*/ 0 w 8813274"/>
              <a:gd name="connsiteY4" fmla="*/ 925750 h 93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3274" h="935317">
                <a:moveTo>
                  <a:pt x="0" y="925750"/>
                </a:moveTo>
                <a:lnTo>
                  <a:pt x="103475" y="6056"/>
                </a:lnTo>
                <a:lnTo>
                  <a:pt x="8812015" y="0"/>
                </a:lnTo>
                <a:cubicBezTo>
                  <a:pt x="8812435" y="311772"/>
                  <a:pt x="8812854" y="623545"/>
                  <a:pt x="8813274" y="935317"/>
                </a:cubicBezTo>
                <a:lnTo>
                  <a:pt x="0" y="925750"/>
                </a:lnTo>
                <a:close/>
              </a:path>
            </a:pathLst>
          </a:custGeom>
          <a:solidFill>
            <a:srgbClr val="58595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C1119E-72FF-40ED-A121-FB1DA40A7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2" y="167111"/>
            <a:ext cx="2541156" cy="65500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988526" y="0"/>
            <a:ext cx="7781983" cy="964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ВСЕБЕЛОРУССКОЕ НАРОДНОЕ СОБРАНИЕ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0" y="978731"/>
            <a:ext cx="10483200" cy="0"/>
          </a:xfrm>
          <a:prstGeom prst="line">
            <a:avLst/>
          </a:prstGeom>
          <a:ln w="12700">
            <a:solidFill>
              <a:srgbClr val="007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id="{1F648E3B-A2BF-477A-8D86-1C22A15E9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84" y="1383676"/>
            <a:ext cx="8268789" cy="50036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ВНС (Всебелорусское народное собрание)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высший представительный орган народовластия Республики Беларусь, определяющий стратегические направления развития общества и государства, обеспечивающий незыблемость конституционного строя, преемственность поколений и гражданское согласие.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становлена постоянная максимальная численность делегатов ВНС – 1200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 срок полномочий ВНС (5 лет) и периодичность заседаний (не реже 1 раза в год)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Председателем Всебелорусского народного собрания седьмого созыва избран Президент Республики Беларусь Александр Григорьевич Лукашенко.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49BDEA-C831-483B-847F-49808E9379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6" r="15977"/>
          <a:stretch/>
        </p:blipFill>
        <p:spPr>
          <a:xfrm>
            <a:off x="8873271" y="1440071"/>
            <a:ext cx="3168763" cy="24597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08F6E3-C879-43C2-A78E-EADCB382A5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880"/>
          <a:stretch/>
        </p:blipFill>
        <p:spPr>
          <a:xfrm>
            <a:off x="8873271" y="4061842"/>
            <a:ext cx="3168763" cy="232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457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2313</TotalTime>
  <Words>878</Words>
  <Application>Microsoft Office PowerPoint</Application>
  <PresentationFormat>Широкоэкранный</PresentationFormat>
  <Paragraphs>107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Roboto</vt:lpstr>
      <vt:lpstr>Roboto Medium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Гергаев Александр Русланович</cp:lastModifiedBy>
  <cp:revision>135</cp:revision>
  <cp:lastPrinted>2025-09-05T06:33:39Z</cp:lastPrinted>
  <dcterms:created xsi:type="dcterms:W3CDTF">2021-09-11T19:26:57Z</dcterms:created>
  <dcterms:modified xsi:type="dcterms:W3CDTF">2025-09-11T10:33:02Z</dcterms:modified>
</cp:coreProperties>
</file>