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86" r:id="rId2"/>
    <p:sldId id="507" r:id="rId3"/>
    <p:sldId id="516" r:id="rId4"/>
    <p:sldId id="515" r:id="rId5"/>
    <p:sldId id="521" r:id="rId6"/>
    <p:sldId id="518" r:id="rId7"/>
    <p:sldId id="520" r:id="rId8"/>
    <p:sldId id="523" r:id="rId9"/>
    <p:sldId id="525" r:id="rId10"/>
    <p:sldId id="310" r:id="rId11"/>
    <p:sldId id="522" r:id="rId12"/>
    <p:sldId id="526" r:id="rId13"/>
    <p:sldId id="524" r:id="rId14"/>
    <p:sldId id="509" r:id="rId15"/>
  </p:sldIdLst>
  <p:sldSz cx="9144000" cy="6858000" type="screen4x3"/>
  <p:notesSz cx="6735763" cy="9869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11E54"/>
    <a:srgbClr val="1D208F"/>
    <a:srgbClr val="FFFFFF"/>
    <a:srgbClr val="F4E59C"/>
    <a:srgbClr val="0B287C"/>
    <a:srgbClr val="142D7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491" autoAdjust="0"/>
  </p:normalViewPr>
  <p:slideViewPr>
    <p:cSldViewPr>
      <p:cViewPr>
        <p:scale>
          <a:sx n="80" d="100"/>
          <a:sy n="8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6DFF6-A4C6-4166-A5EF-A29EBF8E1CDA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AE53A-5558-4926-A849-1E2A19B9B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9CC27-881D-41D8-B183-4FD2657F152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3B87-E13B-4998-9089-2E3E45544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5FEF-A55D-47BD-BADC-FC9C4AB2947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1F65-429D-4E02-9A94-0010A0BE1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71BD5-F290-4853-BDAD-B734AB5BBBFC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911EA-6CDD-436A-89CB-777C3B20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37B2-67A1-43B6-83FD-6003B8FEC217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F96D-DB6E-48EC-A2F1-14D273D09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49773-1C69-407E-A50A-D145939BCDE9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0C76-4930-4662-96B6-2579C068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9A91-BBC9-432D-A1CD-8A48D3FF5733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2FD2-492D-4EAF-B128-224AB6046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5D97D-2F56-43F8-9ECE-094298902E8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C1E6-96F3-455E-BFE7-6B873B5C9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CF21-CACD-4128-9048-8526BB536978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8CD03-A121-4987-BE37-470F00AC0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6CF3-A48F-434E-A507-340FF38F0066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D7A8D-947F-4D3F-9CE9-163972ABA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F2B6-94F2-40D0-BE60-C7AA6708F254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AE243-9AB6-4D37-93F9-0A1874C3B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25008F39-7265-496D-B226-6E3463B57ADE}" type="datetimeFigureOut">
              <a:rPr lang="ru-RU"/>
              <a:pPr>
                <a:defRPr/>
              </a:pPr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F991425-563F-4DB7-8DAD-76429AA60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3" r:id="rId1"/>
    <p:sldLayoutId id="2147484364" r:id="rId2"/>
    <p:sldLayoutId id="2147484365" r:id="rId3"/>
    <p:sldLayoutId id="2147484366" r:id="rId4"/>
    <p:sldLayoutId id="2147484367" r:id="rId5"/>
    <p:sldLayoutId id="2147484368" r:id="rId6"/>
    <p:sldLayoutId id="2147484369" r:id="rId7"/>
    <p:sldLayoutId id="2147484370" r:id="rId8"/>
    <p:sldLayoutId id="2147484371" r:id="rId9"/>
    <p:sldLayoutId id="2147484372" r:id="rId10"/>
    <p:sldLayoutId id="2147484373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mailto:ffkis@vsu.by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179512" y="3143251"/>
            <a:ext cx="7416824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26.03.2018-31.03.2018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</a:t>
            </a:r>
          </a:p>
          <a:p>
            <a:pPr algn="ctr"/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ФАКУЛЬТЕТА ФИЗИЧЕСКОЙ КУЛЬТУРЫ И СПОРТА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6846887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-35049"/>
            <a:ext cx="143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3" y="476250"/>
            <a:ext cx="6912125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30.03.2018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ТОВАРИЩЕСКУАЯ ВСТРЕЧА ПО ФУТБОЛУ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рамках волонтерского движения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«БОГАТЫРЬ-СИЛА В МИЛОСЕРДИИ»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ОРГАНИЗАТОР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НОВИЦКИЙ ПАВЕЛ ИВАНОВИЧ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заведующий кафедрой ТМФК и спортивной медицины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en-US" sz="2800" b="0" dirty="0" smtClean="0">
              <a:solidFill>
                <a:srgbClr val="1D4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</a:p>
        </p:txBody>
      </p:sp>
      <p:grpSp>
        <p:nvGrpSpPr>
          <p:cNvPr id="18442" name="Group 18"/>
          <p:cNvGrpSpPr>
            <a:grpSpLocks/>
          </p:cNvGrpSpPr>
          <p:nvPr/>
        </p:nvGrpSpPr>
        <p:grpSpPr bwMode="auto">
          <a:xfrm>
            <a:off x="2760663" y="3961838"/>
            <a:ext cx="5240338" cy="641913"/>
            <a:chOff x="1223" y="1319"/>
            <a:chExt cx="3301" cy="733"/>
          </a:xfrm>
        </p:grpSpPr>
        <p:sp>
          <p:nvSpPr>
            <p:cNvPr id="87061" name="Freeform 21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1453" y="1459"/>
              <a:ext cx="116" cy="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8467" name="Text Box 23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800" b="1" dirty="0" smtClean="0">
                  <a:solidFill>
                    <a:schemeClr val="bg1"/>
                  </a:solidFill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8913316" y="-228600"/>
            <a:ext cx="1728787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8"/>
            <a:ext cx="143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58924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Место проведения :</a:t>
            </a:r>
          </a:p>
          <a:p>
            <a:pPr algn="r"/>
            <a:r>
              <a:rPr lang="ru-RU" dirty="0" smtClean="0"/>
              <a:t>Витебская </a:t>
            </a:r>
            <a:r>
              <a:rPr lang="ru-RU" dirty="0"/>
              <a:t>школа-интернат для детей с нарушением слуха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3" y="476250"/>
            <a:ext cx="6912125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30.03.2018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ОТКРЫТАЯ ЛЕКЦИЯ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профессора, доктора медицинских наук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ПИТКЕВИМЧА ЭДУАРДА СЕРГЕЕВИЧА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«ЗДОРОВЫЙ ОБРАЗ ЖИЗНИ-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ОСНОВА ДОЛГОЛЕТИЯ»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n-US" sz="2800" b="0" dirty="0" smtClean="0">
              <a:solidFill>
                <a:srgbClr val="1D44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</a:p>
        </p:txBody>
      </p:sp>
      <p:grpSp>
        <p:nvGrpSpPr>
          <p:cNvPr id="18442" name="Group 18"/>
          <p:cNvGrpSpPr>
            <a:grpSpLocks/>
          </p:cNvGrpSpPr>
          <p:nvPr/>
        </p:nvGrpSpPr>
        <p:grpSpPr bwMode="auto">
          <a:xfrm>
            <a:off x="2760663" y="3961838"/>
            <a:ext cx="5240338" cy="641913"/>
            <a:chOff x="1223" y="1319"/>
            <a:chExt cx="3301" cy="733"/>
          </a:xfrm>
        </p:grpSpPr>
        <p:sp>
          <p:nvSpPr>
            <p:cNvPr id="87061" name="Freeform 21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1453" y="1459"/>
              <a:ext cx="116" cy="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  <p:sp>
          <p:nvSpPr>
            <p:cNvPr id="18467" name="Text Box 23"/>
            <p:cNvSpPr txBox="1">
              <a:spLocks noChangeArrowheads="1"/>
            </p:cNvSpPr>
            <p:nvPr/>
          </p:nvSpPr>
          <p:spPr bwMode="gray">
            <a:xfrm>
              <a:off x="1948" y="1327"/>
              <a:ext cx="2576" cy="4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 sz="1800" b="1" dirty="0" smtClean="0">
                  <a:solidFill>
                    <a:schemeClr val="bg1"/>
                  </a:solidFill>
                </a:rPr>
                <a:t> 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8913316" y="-228600"/>
            <a:ext cx="1728787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"/>
            <a:ext cx="143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720" y="558924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Место проведения :</a:t>
            </a:r>
          </a:p>
          <a:p>
            <a:pPr algn="r"/>
            <a:r>
              <a:rPr lang="ru-RU" dirty="0" smtClean="0"/>
              <a:t>Актовый зал ФФКиС</a:t>
            </a:r>
          </a:p>
          <a:p>
            <a:pPr algn="r"/>
            <a:r>
              <a:rPr lang="ru-RU" dirty="0" smtClean="0"/>
              <a:t>Начало 11-00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1898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76672"/>
            <a:ext cx="6031334" cy="865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31.03.2018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«ДЕНЬ </a:t>
            </a: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ОТКРЫТЫХ </a:t>
            </a:r>
            <a: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ДВЕРЕЙ</a:t>
            </a:r>
            <a:br>
              <a:rPr lang="ru-RU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с профессорско-преподавательским составом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ФФК и С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Начало: в 10-00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</a:p>
        </p:txBody>
      </p:sp>
      <p:grpSp>
        <p:nvGrpSpPr>
          <p:cNvPr id="18442" name="Group 18"/>
          <p:cNvGrpSpPr>
            <a:grpSpLocks/>
          </p:cNvGrpSpPr>
          <p:nvPr/>
        </p:nvGrpSpPr>
        <p:grpSpPr bwMode="auto">
          <a:xfrm>
            <a:off x="2527895" y="4994237"/>
            <a:ext cx="549275" cy="641913"/>
            <a:chOff x="1223" y="1319"/>
            <a:chExt cx="346" cy="733"/>
          </a:xfrm>
        </p:grpSpPr>
        <p:sp>
          <p:nvSpPr>
            <p:cNvPr id="87061" name="Freeform 21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1453" y="1459"/>
              <a:ext cx="116" cy="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8913316" y="-228600"/>
            <a:ext cx="1728787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0"/>
            <a:ext cx="1431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25255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476250"/>
            <a:ext cx="7920236" cy="86518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31.03.2018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  <a:br>
              <a:rPr lang="ru-RU" sz="4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dirty="0" smtClean="0">
                <a:solidFill>
                  <a:srgbClr val="1D44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фестиваль по спортивной       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аэробике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«ДВИЖЕНИЕ»</a:t>
            </a:r>
            <a:b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ОРГАНИЗАТОРЫ: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 спорта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ПЕТРУШЕВИЧ ЕЛЕНА ИВАНОВНА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 в мастера спорта по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спортивной гимнастике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КАРЕЛИН МАКСИМ АЛЕКСАНДРОВИЧ</a:t>
            </a:r>
            <a:b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0070C0"/>
                </a:solidFill>
              </a:rPr>
              <a:t>Начало в 11-00</a:t>
            </a:r>
            <a:endParaRPr lang="en-US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</a:p>
        </p:txBody>
      </p:sp>
      <p:grpSp>
        <p:nvGrpSpPr>
          <p:cNvPr id="18442" name="Group 18"/>
          <p:cNvGrpSpPr>
            <a:grpSpLocks/>
          </p:cNvGrpSpPr>
          <p:nvPr/>
        </p:nvGrpSpPr>
        <p:grpSpPr bwMode="auto">
          <a:xfrm>
            <a:off x="2527895" y="4994237"/>
            <a:ext cx="549275" cy="641913"/>
            <a:chOff x="1223" y="1319"/>
            <a:chExt cx="346" cy="733"/>
          </a:xfrm>
        </p:grpSpPr>
        <p:sp>
          <p:nvSpPr>
            <p:cNvPr id="87061" name="Freeform 21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gray">
            <a:xfrm>
              <a:off x="1453" y="1459"/>
              <a:ext cx="116" cy="5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endParaRPr>
            </a:p>
          </p:txBody>
        </p:sp>
      </p:grp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8913316" y="-228600"/>
            <a:ext cx="1728787" cy="215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800"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72"/>
            <a:ext cx="2893020" cy="423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739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54" y="0"/>
            <a:ext cx="15632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04" y="5733256"/>
            <a:ext cx="6146006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Denis Shkiryanov\Desktop\belaru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47" y="104776"/>
            <a:ext cx="778669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Прямоугольник 10"/>
          <p:cNvSpPr>
            <a:spLocks noChangeArrowheads="1"/>
          </p:cNvSpPr>
          <p:nvPr/>
        </p:nvSpPr>
        <p:spPr bwMode="auto">
          <a:xfrm>
            <a:off x="2626103" y="215900"/>
            <a:ext cx="393704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Учреждение образования 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«Витебский государственный университет </a:t>
            </a:r>
            <a:endParaRPr lang="ru-RU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sz="15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П.М. Машерова»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4705" y="3771909"/>
            <a:ext cx="6305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ПРИГЛАШАЕМ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 </a:t>
            </a:r>
            <a:r>
              <a:rPr lang="en-US" sz="32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ФИЗИЧЕСКОЙ КУЛЬТУРЫ </a:t>
            </a:r>
            <a:endParaRPr lang="ru-RU" sz="3200" b="1" spc="50" dirty="0" smtClean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 smtClean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И СПОРТА</a:t>
            </a:r>
            <a:endParaRPr lang="ru-RU" sz="3200" b="1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8" name="Прямоугольник 2"/>
          <p:cNvSpPr>
            <a:spLocks noChangeArrowheads="1"/>
          </p:cNvSpPr>
          <p:nvPr/>
        </p:nvSpPr>
        <p:spPr bwMode="auto">
          <a:xfrm>
            <a:off x="4594623" y="1233488"/>
            <a:ext cx="30325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42454" y="1196752"/>
            <a:ext cx="603825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5482" y="1818263"/>
            <a:ext cx="5362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210033, г. Витебск,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Чапаева, 30.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Тел.: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(8-0212)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13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7"/>
              </a:rPr>
              <a:t>ffkis@vsu.by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95634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51920" y="1"/>
            <a:ext cx="5292080" cy="3212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b="1" u="sng" dirty="0"/>
              <a:t/>
            </a:r>
            <a:br>
              <a:rPr lang="ru-RU" sz="2000" b="1" u="sng" dirty="0"/>
            </a:b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4000" b="1" u="sng" dirty="0" smtClean="0"/>
              <a:t>26.03.2018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3600" b="1" u="sng" dirty="0" smtClean="0"/>
              <a:t>ОТКРЫТИЕ НЕДЕЛИ ФАКУЛЬТЕТА</a:t>
            </a:r>
            <a:br>
              <a:rPr lang="ru-RU" sz="3600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4000" b="1" u="sng" dirty="0">
                <a:solidFill>
                  <a:srgbClr val="FF0000"/>
                </a:solidFill>
              </a:rPr>
              <a:t>В</a:t>
            </a:r>
            <a:r>
              <a:rPr lang="ru-RU" sz="4000" b="1" u="sng" dirty="0" smtClean="0">
                <a:solidFill>
                  <a:srgbClr val="FF0000"/>
                </a:solidFill>
              </a:rPr>
              <a:t>ЫСТАВКА-ЯРМАРКА НАЦИОНАЛЬНЫХ БЛЮД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БЕЛАРУСЬ-ТУРКМЕНИСТАН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8" name="Rectangle 18"/>
          <p:cNvSpPr>
            <a:spLocks noChangeArrowheads="1"/>
          </p:cNvSpPr>
          <p:nvPr/>
        </p:nvSpPr>
        <p:spPr bwMode="gray">
          <a:xfrm>
            <a:off x="5861323" y="5894512"/>
            <a:ext cx="3312368" cy="963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Фойе корпуса</a:t>
            </a:r>
          </a:p>
          <a:p>
            <a:pPr algn="ctr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в 12-30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9" y="1484784"/>
            <a:ext cx="3972311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1702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05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76672"/>
            <a:ext cx="80648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27.03.2018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Вторник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ВСТРЕЧА С ВЫПУСКНИКАМИ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u="sng" dirty="0" smtClean="0">
                <a:solidFill>
                  <a:srgbClr val="FF0000"/>
                </a:solidFill>
              </a:rPr>
              <a:t>«ГОРЖУСЬ СВОЕЙ ПРОФЕССИЕЙ»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056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 ВСТРЕЧИ</a:t>
            </a:r>
          </a:p>
          <a:p>
            <a:r>
              <a:rPr lang="ru-RU" sz="2400" b="1" dirty="0" smtClean="0"/>
              <a:t>ГУЛИДИН ПЕТР КОНСТАНТИНОВИЧ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Заведующий кафедрой спортивно-педагогических дисциплин</a:t>
            </a:r>
          </a:p>
          <a:p>
            <a:endParaRPr lang="ru-RU" dirty="0">
              <a:solidFill>
                <a:schemeClr val="accent6"/>
              </a:solidFill>
            </a:endParaRPr>
          </a:p>
          <a:p>
            <a:endParaRPr lang="ru-RU" dirty="0" smtClean="0"/>
          </a:p>
          <a:p>
            <a:pPr algn="r"/>
            <a:r>
              <a:rPr lang="ru-RU" dirty="0" smtClean="0"/>
              <a:t>Актовый зал</a:t>
            </a:r>
          </a:p>
          <a:p>
            <a:pPr algn="r"/>
            <a:r>
              <a:rPr lang="ru-RU" dirty="0" smtClean="0"/>
              <a:t>Начало 9-35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9082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0025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27.03.2018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вторник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ДЕНЬ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ИНТЕЛЛЕКТУАЛЬНЫХ ИГР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6964"/>
            <a:ext cx="7116588" cy="410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/>
              <a:t>1.Интеллектуальная викторина</a:t>
            </a:r>
          </a:p>
          <a:p>
            <a:pPr algn="just"/>
            <a:r>
              <a:rPr lang="ru-RU" sz="2400" dirty="0" smtClean="0"/>
              <a:t>          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«История  физической культуры и спорта»</a:t>
            </a:r>
          </a:p>
          <a:p>
            <a:pPr algn="just"/>
            <a:r>
              <a:rPr lang="ru-RU" sz="2400" dirty="0" smtClean="0"/>
              <a:t>                                                                           Нач.12-30, </a:t>
            </a:r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            Отв. Гапоненок Ю.В.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(каф. ТМФК и СМ)</a:t>
            </a:r>
          </a:p>
          <a:p>
            <a:pPr algn="just"/>
            <a:r>
              <a:rPr lang="ru-RU" sz="2400" dirty="0" smtClean="0"/>
              <a:t>              для студентов 2 курса, музей ФФКиС</a:t>
            </a:r>
          </a:p>
          <a:p>
            <a:pPr algn="just"/>
            <a:r>
              <a:rPr lang="ru-RU" sz="2400" dirty="0" smtClean="0"/>
              <a:t>2.</a:t>
            </a:r>
            <a:r>
              <a:rPr lang="ru-RU" sz="2400" dirty="0"/>
              <a:t> </a:t>
            </a:r>
            <a:r>
              <a:rPr lang="ru-RU" sz="2400" dirty="0" smtClean="0"/>
              <a:t>Интеллектуальная </a:t>
            </a:r>
            <a:r>
              <a:rPr lang="ru-RU" sz="2400" dirty="0"/>
              <a:t>викторина </a:t>
            </a:r>
            <a:endParaRPr lang="ru-RU" sz="2400" dirty="0" smtClean="0"/>
          </a:p>
          <a:p>
            <a:pPr algn="just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«О спорт, ты мир!»</a:t>
            </a:r>
          </a:p>
          <a:p>
            <a:pPr algn="just"/>
            <a:r>
              <a:rPr lang="ru-RU" sz="2400" dirty="0" smtClean="0"/>
              <a:t>                                                                              Нач.13-00, </a:t>
            </a:r>
          </a:p>
          <a:p>
            <a:pPr algn="just"/>
            <a:r>
              <a:rPr lang="ru-RU" sz="2400" dirty="0" smtClean="0"/>
              <a:t>Отв</a:t>
            </a:r>
            <a:r>
              <a:rPr lang="ru-RU" sz="2400" dirty="0"/>
              <a:t>. </a:t>
            </a:r>
            <a:r>
              <a:rPr lang="ru-RU" sz="2400" dirty="0" smtClean="0"/>
              <a:t>Марцинович Л.И., Прокопов О.В.</a:t>
            </a:r>
          </a:p>
          <a:p>
            <a:pPr algn="just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(кафедра спортивно-педагогических дисциплин)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/>
              <a:t>          для </a:t>
            </a:r>
            <a:r>
              <a:rPr lang="ru-RU" sz="2400" dirty="0"/>
              <a:t>студентов </a:t>
            </a:r>
            <a:r>
              <a:rPr lang="ru-RU" sz="2400" dirty="0" smtClean="0"/>
              <a:t>1 </a:t>
            </a:r>
            <a:r>
              <a:rPr lang="ru-RU" sz="2400" dirty="0"/>
              <a:t>курса, </a:t>
            </a:r>
            <a:r>
              <a:rPr lang="ru-RU" sz="2400" dirty="0" smtClean="0"/>
              <a:t>зал легкой атлетики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48794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476672"/>
            <a:ext cx="6642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27-28.03.2018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ВТОРНИК-СРЕДА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Личное открытое первенство ФФКиС по настольному теннису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056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ОРГАНИЗАТОРЫ 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оцент Железнов А.В.,</a:t>
            </a:r>
          </a:p>
          <a:p>
            <a:r>
              <a:rPr lang="ru-RU" sz="2400" b="1" dirty="0" smtClean="0"/>
              <a:t>ст. преподаватель Пороховская М.В.</a:t>
            </a:r>
          </a:p>
          <a:p>
            <a:pPr algn="ctr"/>
            <a:r>
              <a:rPr lang="ru-RU" sz="1800" dirty="0" smtClean="0"/>
              <a:t>(кафедра спортивно-педагогических </a:t>
            </a:r>
            <a:r>
              <a:rPr lang="ru-RU" sz="1800" dirty="0" err="1" smtClean="0"/>
              <a:t>дициплин</a:t>
            </a:r>
            <a:r>
              <a:rPr lang="ru-RU" sz="1800" dirty="0" smtClean="0"/>
              <a:t>) 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Зал спортивных игр</a:t>
            </a:r>
          </a:p>
          <a:p>
            <a:pPr algn="r"/>
            <a:r>
              <a:rPr lang="ru-RU" dirty="0" smtClean="0"/>
              <a:t>Начало 14-30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7969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476672"/>
            <a:ext cx="66424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28.03.2018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Среда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МАСТЕР-КЛАСС ПО ИГРОВЫМ ВИДАМ СПОРТА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ля учеников ГОСШ№6</a:t>
            </a:r>
          </a:p>
          <a:p>
            <a:pPr algn="ctr"/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. Витебска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05678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ОРГАНИЗАТОРЫ </a:t>
            </a:r>
          </a:p>
          <a:p>
            <a:r>
              <a:rPr lang="ru-RU" sz="2400" b="1" dirty="0" smtClean="0"/>
              <a:t>Борщ Д.С., Литвинова А.А., Гапоненок Ю.В.</a:t>
            </a:r>
          </a:p>
          <a:p>
            <a:pPr algn="ctr"/>
            <a:r>
              <a:rPr lang="ru-RU" sz="1800" dirty="0" smtClean="0"/>
              <a:t>(кафедра ТМФК и спортивной медицины</a:t>
            </a:r>
            <a:r>
              <a:rPr lang="ru-RU" sz="1800" dirty="0"/>
              <a:t>)</a:t>
            </a:r>
            <a:r>
              <a:rPr lang="ru-RU" sz="1800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Зал спортивных игр</a:t>
            </a:r>
          </a:p>
          <a:p>
            <a:pPr algn="r"/>
            <a:r>
              <a:rPr lang="ru-RU" dirty="0" smtClean="0"/>
              <a:t>Начало 12-35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42717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476672"/>
            <a:ext cx="6642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28.03.2018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Среда</a:t>
            </a: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ТУРНИР ФФКиС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 ПО ДАРТСУ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 </a:t>
            </a:r>
          </a:p>
          <a:p>
            <a:r>
              <a:rPr lang="ru-RU" sz="2400" b="1" dirty="0" smtClean="0"/>
              <a:t>Кривцун В.П. доцент, </a:t>
            </a:r>
            <a:r>
              <a:rPr lang="ru-RU" sz="2400" b="1" dirty="0" err="1" smtClean="0"/>
              <a:t>к.п.н</a:t>
            </a:r>
            <a:r>
              <a:rPr lang="ru-RU" sz="2400" b="1" dirty="0" smtClean="0"/>
              <a:t>.</a:t>
            </a:r>
          </a:p>
          <a:p>
            <a:r>
              <a:rPr lang="ru-RU" sz="2400" dirty="0" smtClean="0"/>
              <a:t>(кафедра спортивно-педагогических дисциплин)</a:t>
            </a:r>
            <a:endParaRPr lang="ru-RU" dirty="0"/>
          </a:p>
          <a:p>
            <a:endParaRPr lang="ru-RU" dirty="0" smtClean="0"/>
          </a:p>
          <a:p>
            <a:pPr algn="r"/>
            <a:r>
              <a:rPr lang="ru-RU" dirty="0" smtClean="0"/>
              <a:t>Зал легкой атлетики</a:t>
            </a:r>
          </a:p>
          <a:p>
            <a:pPr algn="r"/>
            <a:r>
              <a:rPr lang="ru-RU" dirty="0" smtClean="0"/>
              <a:t>Начало 14-30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5117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476672"/>
            <a:ext cx="66424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29.03.2018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ЧЕТВЕРГ</a:t>
            </a:r>
          </a:p>
          <a:p>
            <a:pPr algn="ctr"/>
            <a:endParaRPr lang="ru-RU" sz="3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«ДЕНЬ АТЛЕТА»</a:t>
            </a:r>
          </a:p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Соревнование по легкой атлетике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65104"/>
            <a:ext cx="7056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ОРГАНИЗАТОРЫ </a:t>
            </a:r>
          </a:p>
          <a:p>
            <a:r>
              <a:rPr lang="ru-RU" sz="2400" b="1" dirty="0"/>
              <a:t>д</a:t>
            </a:r>
            <a:r>
              <a:rPr lang="ru-RU" sz="2400" b="1" dirty="0" smtClean="0"/>
              <a:t>оцент Прокопов О.В.</a:t>
            </a:r>
          </a:p>
          <a:p>
            <a:r>
              <a:rPr lang="ru-RU" sz="2400" b="1" dirty="0" smtClean="0"/>
              <a:t>Старший </a:t>
            </a:r>
            <a:r>
              <a:rPr lang="ru-RU" sz="2400" b="1" dirty="0" err="1" smtClean="0"/>
              <a:t>преподавтель</a:t>
            </a:r>
            <a:r>
              <a:rPr lang="ru-RU" sz="2400" b="1" dirty="0" smtClean="0"/>
              <a:t> Марцинович Л.И.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(кафедра спортивно-педагогических дисциплин)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 algn="r"/>
            <a:r>
              <a:rPr lang="ru-RU" dirty="0" smtClean="0"/>
              <a:t>Зал легкой атлетики</a:t>
            </a:r>
          </a:p>
          <a:p>
            <a:pPr algn="r"/>
            <a:r>
              <a:rPr lang="ru-RU" dirty="0" smtClean="0"/>
              <a:t>Начало 14-30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0367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873" y="0"/>
            <a:ext cx="143470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659285"/>
            <a:ext cx="69127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  <a:p>
            <a:pPr lvl="1" algn="ctr"/>
            <a:endParaRPr lang="ru-RU" sz="2000" dirty="0">
              <a:solidFill>
                <a:srgbClr val="C00000"/>
              </a:solidFill>
            </a:endParaRPr>
          </a:p>
          <a:p>
            <a:pPr lvl="1" algn="ctr"/>
            <a:endParaRPr lang="ru-RU" sz="2000" dirty="0" smtClean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6672"/>
            <a:ext cx="743457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29.03.2018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ЧЕТВЕРГ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ФЛЕШМОБ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Book Antiqua" pitchFamily="18" charset="0"/>
                <a:ea typeface="Batang" pitchFamily="18" charset="-127"/>
              </a:rPr>
              <a:t>В ЗДОРОВОМ ТЕЛЕ-ЗДОРОВЫЙ ДУХ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374604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ОРГАНИЗАТОРЫ </a:t>
            </a:r>
          </a:p>
          <a:p>
            <a:r>
              <a:rPr lang="ru-RU" sz="2400" b="1" dirty="0"/>
              <a:t>с</a:t>
            </a:r>
            <a:r>
              <a:rPr lang="ru-RU" sz="2400" b="1" dirty="0" smtClean="0"/>
              <a:t>тарший преподаватель КОЛОШКИНА В.А.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(кафедра физического воспитания и спорта)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 algn="r"/>
            <a:r>
              <a:rPr lang="ru-RU" dirty="0" smtClean="0"/>
              <a:t>Спортивный зал главного корпуса</a:t>
            </a:r>
          </a:p>
          <a:p>
            <a:pPr algn="r"/>
            <a:r>
              <a:rPr lang="ru-RU" dirty="0" smtClean="0"/>
              <a:t>Начало 14-30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47363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5543</TotalTime>
  <Words>296</Words>
  <Application>Microsoft Office PowerPoint</Application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Презентация PowerPoint</vt:lpstr>
      <vt:lpstr>       26.03.2018 ОТКРЫТИЕ НЕДЕЛИ ФАКУЛЬТЕТА  ВЫСТАВКА-ЯРМАРКА НАЦИОНАЛЬНЫХ БЛЮД БЕЛАРУСЬ-ТУРКМЕНИСТАН.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30.03.2018 ПЯТНИЦА  ТОВАРИЩЕСКУАЯ ВСТРЕЧА ПО ФУТБОЛУ в рамках волонтерского движения «БОГАТЫРЬ-СИЛА В МИЛОСЕРДИИ»  ОРГАНИЗАТОР НОВИЦКИЙ ПАВЕЛ ИВАНОВИЧ заведующий кафедрой ТМФК и спортивной медицины </vt:lpstr>
      <vt:lpstr>          30.03.2018 ПЯТНИЦА  ОТКРЫТАЯ ЛЕКЦИЯ профессора, доктора медицинских наук ПИТКЕВИМЧА ЭДУАРДА СЕРГЕЕВИЧА «ЗДОРОВЫЙ ОБРАЗ ЖИЗНИ- ОСНОВА ДОЛГОЛЕТИЯ»  </vt:lpstr>
      <vt:lpstr>                    31.03.2018 СУББОТА    «ДЕНЬ ОТКРЫТЫХ ДВЕРЕЙ     встреча с профессорско-преподавательским составом  ФФК и С  Начало: в 10-00    </vt:lpstr>
      <vt:lpstr>                                        31.03.2018                        СУББОТА                                фестиваль по спортивной                                     аэробике                                               «ДВИЖЕНИЕ» ОРГАНИЗАТОРЫ: мастер спорта ПЕТРУШЕВИЧ ЕЛЕНА ИВАНОВНА кандидат в мастера спорта по  спортивной гимнастике КАРЕЛИН МАКСИМ АЛЕКСАНДРОВИЧ Начало в 11-00</vt:lpstr>
      <vt:lpstr>Презентация PowerPoint</vt:lpstr>
    </vt:vector>
  </TitlesOfParts>
  <Company>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УО «Витебский государственный университет им. П.М. Машерова</dc:title>
  <dc:creator>kolbasichlp</dc:creator>
  <cp:lastModifiedBy>Володько Елена Сергеевна</cp:lastModifiedBy>
  <cp:revision>444</cp:revision>
  <dcterms:created xsi:type="dcterms:W3CDTF">2011-10-07T11:44:52Z</dcterms:created>
  <dcterms:modified xsi:type="dcterms:W3CDTF">2018-03-22T08:40:10Z</dcterms:modified>
</cp:coreProperties>
</file>