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09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319" r:id="rId13"/>
    <p:sldId id="265" r:id="rId14"/>
    <p:sldId id="266" r:id="rId15"/>
    <p:sldId id="267" r:id="rId16"/>
    <p:sldId id="282" r:id="rId17"/>
    <p:sldId id="320" r:id="rId18"/>
    <p:sldId id="281" r:id="rId19"/>
    <p:sldId id="295" r:id="rId20"/>
    <p:sldId id="290" r:id="rId21"/>
    <p:sldId id="291" r:id="rId22"/>
    <p:sldId id="268" r:id="rId23"/>
    <p:sldId id="271" r:id="rId24"/>
    <p:sldId id="272" r:id="rId25"/>
    <p:sldId id="275" r:id="rId26"/>
    <p:sldId id="322" r:id="rId27"/>
    <p:sldId id="323" r:id="rId28"/>
    <p:sldId id="276" r:id="rId29"/>
    <p:sldId id="318" r:id="rId30"/>
    <p:sldId id="279" r:id="rId31"/>
    <p:sldId id="321" r:id="rId32"/>
    <p:sldId id="293" r:id="rId33"/>
    <p:sldId id="313" r:id="rId3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6699FF"/>
    <a:srgbClr val="3447FA"/>
    <a:srgbClr val="6893C6"/>
    <a:srgbClr val="007F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60"/>
  </p:normalViewPr>
  <p:slideViewPr>
    <p:cSldViewPr>
      <p:cViewPr varScale="1">
        <p:scale>
          <a:sx n="143" d="100"/>
          <a:sy n="143" d="100"/>
        </p:scale>
        <p:origin x="88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815A7F-FEAF-4443-ABF8-0267B0E94036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FDBD1640-28D4-4183-AE67-9D587ED4B288}" type="pres">
      <dgm:prSet presAssocID="{B1815A7F-FEAF-4443-ABF8-0267B0E94036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6AD728B0-9ED4-4ACF-B6E6-51FE5E4C96E9}" type="presOf" srcId="{B1815A7F-FEAF-4443-ABF8-0267B0E94036}" destId="{FDBD1640-28D4-4183-AE67-9D587ED4B28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66595A0-E767-446F-90B5-2F9AB6D7F906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D95FF321-6B35-4AF3-AA27-FB5FEFC63021}" type="pres">
      <dgm:prSet presAssocID="{B66595A0-E767-446F-90B5-2F9AB6D7F906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C2C3EAD1-CD59-4797-B059-2FDE246606BF}" type="presOf" srcId="{B66595A0-E767-446F-90B5-2F9AB6D7F906}" destId="{D95FF321-6B35-4AF3-AA27-FB5FEFC6302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4D00EC3-E7B7-4D5E-AA99-E2A7D13C0CB5}" type="doc">
      <dgm:prSet loTypeId="urn:microsoft.com/office/officeart/2005/8/layout/vList3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A108650-12F8-4769-A951-A82D18BF4F6B}">
      <dgm:prSet custT="1"/>
      <dgm:spPr/>
      <dgm:t>
        <a:bodyPr/>
        <a:lstStyle/>
        <a:p>
          <a:pPr rtl="0"/>
          <a:r>
            <a:rPr lang="ru-RU" sz="1600" b="1" dirty="0"/>
            <a:t>Информационные системы и технологии </a:t>
          </a:r>
          <a:br>
            <a:rPr lang="ru-RU" sz="1600" b="1" dirty="0"/>
          </a:br>
          <a:r>
            <a:rPr lang="ru-RU" sz="1600" b="1" dirty="0"/>
            <a:t>(в здравоохранении)</a:t>
          </a:r>
        </a:p>
      </dgm:t>
    </dgm:pt>
    <dgm:pt modelId="{13A4782D-8603-42C7-9AE0-F85212118ACF}" type="parTrans" cxnId="{526A1E7D-6A7A-48B2-83AC-1F2D0D11E91F}">
      <dgm:prSet/>
      <dgm:spPr/>
      <dgm:t>
        <a:bodyPr/>
        <a:lstStyle/>
        <a:p>
          <a:endParaRPr lang="ru-RU"/>
        </a:p>
      </dgm:t>
    </dgm:pt>
    <dgm:pt modelId="{432E0222-875F-46BC-9E44-75AB5157DF3F}" type="sibTrans" cxnId="{526A1E7D-6A7A-48B2-83AC-1F2D0D11E91F}">
      <dgm:prSet/>
      <dgm:spPr/>
      <dgm:t>
        <a:bodyPr/>
        <a:lstStyle/>
        <a:p>
          <a:endParaRPr lang="ru-RU"/>
        </a:p>
      </dgm:t>
    </dgm:pt>
    <dgm:pt modelId="{BE16ACBB-C9E7-4C68-82B4-D17153CBAAB8}">
      <dgm:prSet custT="1"/>
      <dgm:spPr/>
      <dgm:t>
        <a:bodyPr/>
        <a:lstStyle/>
        <a:p>
          <a:pPr rtl="0"/>
          <a:r>
            <a:rPr lang="ru-RU" sz="1600" b="1" dirty="0"/>
            <a:t>Программное обеспечение информационных технологий</a:t>
          </a:r>
        </a:p>
      </dgm:t>
    </dgm:pt>
    <dgm:pt modelId="{06AB5CEA-2826-408D-A24E-95BC6351CCA6}" type="parTrans" cxnId="{EAAED6E6-FE9E-40C7-B8B2-CED6E4943F59}">
      <dgm:prSet/>
      <dgm:spPr/>
      <dgm:t>
        <a:bodyPr/>
        <a:lstStyle/>
        <a:p>
          <a:endParaRPr lang="ru-RU"/>
        </a:p>
      </dgm:t>
    </dgm:pt>
    <dgm:pt modelId="{2E2FA015-E803-44C8-97AB-3062DD291653}" type="sibTrans" cxnId="{EAAED6E6-FE9E-40C7-B8B2-CED6E4943F59}">
      <dgm:prSet/>
      <dgm:spPr/>
      <dgm:t>
        <a:bodyPr/>
        <a:lstStyle/>
        <a:p>
          <a:endParaRPr lang="ru-RU"/>
        </a:p>
      </dgm:t>
    </dgm:pt>
    <dgm:pt modelId="{6C7D76E3-8DCC-4267-BB52-91AB641995EC}">
      <dgm:prSet custT="1"/>
      <dgm:spPr/>
      <dgm:t>
        <a:bodyPr/>
        <a:lstStyle/>
        <a:p>
          <a:pPr rtl="0"/>
          <a:r>
            <a:rPr lang="ru-RU" sz="1600" b="1" dirty="0"/>
            <a:t>Прикладная информатика </a:t>
          </a:r>
          <a:br>
            <a:rPr lang="ru-RU" sz="1600" b="1" dirty="0"/>
          </a:br>
          <a:r>
            <a:rPr lang="ru-RU" sz="1600" b="1" dirty="0"/>
            <a:t>(программное обеспечение компьютерных систем)</a:t>
          </a:r>
        </a:p>
      </dgm:t>
    </dgm:pt>
    <dgm:pt modelId="{AEECDEF7-5B6B-416A-86CE-BE30C086ACD4}" type="parTrans" cxnId="{2D415300-940E-4E5F-A2DD-872A89F0B95D}">
      <dgm:prSet/>
      <dgm:spPr/>
      <dgm:t>
        <a:bodyPr/>
        <a:lstStyle/>
        <a:p>
          <a:endParaRPr lang="ru-RU"/>
        </a:p>
      </dgm:t>
    </dgm:pt>
    <dgm:pt modelId="{2EE82F73-3DE0-4684-9542-28FD0D393E47}" type="sibTrans" cxnId="{2D415300-940E-4E5F-A2DD-872A89F0B95D}">
      <dgm:prSet/>
      <dgm:spPr/>
      <dgm:t>
        <a:bodyPr/>
        <a:lstStyle/>
        <a:p>
          <a:endParaRPr lang="ru-RU"/>
        </a:p>
      </dgm:t>
    </dgm:pt>
    <dgm:pt modelId="{53E98490-67DC-44C9-856A-1D880612419B}">
      <dgm:prSet custT="1"/>
      <dgm:spPr/>
      <dgm:t>
        <a:bodyPr/>
        <a:lstStyle/>
        <a:p>
          <a:pPr rtl="0"/>
          <a:r>
            <a:rPr lang="ru-RU" sz="1600" b="1" dirty="0"/>
            <a:t>Прикладная информатика</a:t>
          </a:r>
          <a:br>
            <a:rPr lang="ru-RU" sz="1600" b="1" dirty="0"/>
          </a:br>
          <a:r>
            <a:rPr lang="ru-RU" sz="1600" b="1" dirty="0"/>
            <a:t>(веб-программирование и компьютерный дизайн)</a:t>
          </a:r>
        </a:p>
      </dgm:t>
    </dgm:pt>
    <dgm:pt modelId="{0E163393-B764-4D78-89D4-BF202394F08C}" type="parTrans" cxnId="{87A1A6D3-28AD-4FAD-91BA-B95663869511}">
      <dgm:prSet/>
      <dgm:spPr/>
      <dgm:t>
        <a:bodyPr/>
        <a:lstStyle/>
        <a:p>
          <a:endParaRPr lang="ru-RU"/>
        </a:p>
      </dgm:t>
    </dgm:pt>
    <dgm:pt modelId="{0B596B71-8830-4854-B9F3-ED7D07F2715E}" type="sibTrans" cxnId="{87A1A6D3-28AD-4FAD-91BA-B95663869511}">
      <dgm:prSet/>
      <dgm:spPr/>
      <dgm:t>
        <a:bodyPr/>
        <a:lstStyle/>
        <a:p>
          <a:endParaRPr lang="ru-RU"/>
        </a:p>
      </dgm:t>
    </dgm:pt>
    <dgm:pt modelId="{5043A5D6-006F-4AC0-8E8D-14C1B8B1E2EE}">
      <dgm:prSet custT="1"/>
      <dgm:spPr/>
      <dgm:t>
        <a:bodyPr/>
        <a:lstStyle/>
        <a:p>
          <a:pPr rtl="0"/>
          <a:r>
            <a:rPr lang="ru-RU" sz="1600" b="1" dirty="0"/>
            <a:t>Прикладная математика</a:t>
          </a:r>
        </a:p>
      </dgm:t>
    </dgm:pt>
    <dgm:pt modelId="{B5311052-0271-403B-9D3F-96FE3D358BEB}" type="parTrans" cxnId="{BFA4B951-C389-48E9-A966-E13C57095982}">
      <dgm:prSet/>
      <dgm:spPr/>
      <dgm:t>
        <a:bodyPr/>
        <a:lstStyle/>
        <a:p>
          <a:endParaRPr lang="ru-RU"/>
        </a:p>
      </dgm:t>
    </dgm:pt>
    <dgm:pt modelId="{699F9182-2342-4B2B-B5B6-846792656F59}" type="sibTrans" cxnId="{BFA4B951-C389-48E9-A966-E13C57095982}">
      <dgm:prSet/>
      <dgm:spPr/>
      <dgm:t>
        <a:bodyPr/>
        <a:lstStyle/>
        <a:p>
          <a:endParaRPr lang="ru-RU"/>
        </a:p>
      </dgm:t>
    </dgm:pt>
    <dgm:pt modelId="{3295282D-3393-4CCD-AAE0-069A645D4FC8}">
      <dgm:prSet custT="1"/>
      <dgm:spPr/>
      <dgm:t>
        <a:bodyPr/>
        <a:lstStyle/>
        <a:p>
          <a:pPr rtl="0"/>
          <a:r>
            <a:rPr lang="ru-RU" sz="1600" b="1" dirty="0"/>
            <a:t>Компьютерная безопасность</a:t>
          </a:r>
        </a:p>
      </dgm:t>
    </dgm:pt>
    <dgm:pt modelId="{8C6FEEA8-1635-4784-8B0B-E37DA685306F}" type="parTrans" cxnId="{F8B8E44D-2A25-4683-8A69-8F92C93878AD}">
      <dgm:prSet/>
      <dgm:spPr/>
      <dgm:t>
        <a:bodyPr/>
        <a:lstStyle/>
        <a:p>
          <a:endParaRPr lang="ru-RU"/>
        </a:p>
      </dgm:t>
    </dgm:pt>
    <dgm:pt modelId="{3125B7B6-3DBC-4CBC-ABE1-0612124B1F15}" type="sibTrans" cxnId="{F8B8E44D-2A25-4683-8A69-8F92C93878AD}">
      <dgm:prSet/>
      <dgm:spPr/>
      <dgm:t>
        <a:bodyPr/>
        <a:lstStyle/>
        <a:p>
          <a:endParaRPr lang="ru-RU"/>
        </a:p>
      </dgm:t>
    </dgm:pt>
    <dgm:pt modelId="{6E16CD91-8320-45A0-ACDE-410F851865D3}" type="pres">
      <dgm:prSet presAssocID="{04D00EC3-E7B7-4D5E-AA99-E2A7D13C0CB5}" presName="linearFlow" presStyleCnt="0">
        <dgm:presLayoutVars>
          <dgm:dir/>
          <dgm:resizeHandles val="exact"/>
        </dgm:presLayoutVars>
      </dgm:prSet>
      <dgm:spPr/>
    </dgm:pt>
    <dgm:pt modelId="{3C77E706-4050-4855-9CC0-114AADF36231}" type="pres">
      <dgm:prSet presAssocID="{9A108650-12F8-4769-A951-A82D18BF4F6B}" presName="composite" presStyleCnt="0"/>
      <dgm:spPr/>
    </dgm:pt>
    <dgm:pt modelId="{0BFE4485-E227-4EAD-AE59-FCABAD90D519}" type="pres">
      <dgm:prSet presAssocID="{9A108650-12F8-4769-A951-A82D18BF4F6B}" presName="imgShp" presStyleLbl="fgImgPlace1" presStyleIdx="0" presStyleCnt="6"/>
      <dgm:spPr/>
    </dgm:pt>
    <dgm:pt modelId="{4961F5F1-5B39-4644-A6DD-176E39086C1F}" type="pres">
      <dgm:prSet presAssocID="{9A108650-12F8-4769-A951-A82D18BF4F6B}" presName="txShp" presStyleLbl="node1" presStyleIdx="0" presStyleCnt="6">
        <dgm:presLayoutVars>
          <dgm:bulletEnabled val="1"/>
        </dgm:presLayoutVars>
      </dgm:prSet>
      <dgm:spPr/>
    </dgm:pt>
    <dgm:pt modelId="{CA80C49F-F621-4326-A376-CC16AE47BB96}" type="pres">
      <dgm:prSet presAssocID="{432E0222-875F-46BC-9E44-75AB5157DF3F}" presName="spacing" presStyleCnt="0"/>
      <dgm:spPr/>
    </dgm:pt>
    <dgm:pt modelId="{7E3C5CB9-326C-4D88-A76A-1242CC4EE6E5}" type="pres">
      <dgm:prSet presAssocID="{BE16ACBB-C9E7-4C68-82B4-D17153CBAAB8}" presName="composite" presStyleCnt="0"/>
      <dgm:spPr/>
    </dgm:pt>
    <dgm:pt modelId="{EF813633-9B7D-4657-8909-D917FDF5B602}" type="pres">
      <dgm:prSet presAssocID="{BE16ACBB-C9E7-4C68-82B4-D17153CBAAB8}" presName="imgShp" presStyleLbl="fgImgPlace1" presStyleIdx="1" presStyleCnt="6"/>
      <dgm:spPr/>
    </dgm:pt>
    <dgm:pt modelId="{5B0FEFA9-A32B-4E06-850C-3643D5113ACC}" type="pres">
      <dgm:prSet presAssocID="{BE16ACBB-C9E7-4C68-82B4-D17153CBAAB8}" presName="txShp" presStyleLbl="node1" presStyleIdx="1" presStyleCnt="6">
        <dgm:presLayoutVars>
          <dgm:bulletEnabled val="1"/>
        </dgm:presLayoutVars>
      </dgm:prSet>
      <dgm:spPr/>
    </dgm:pt>
    <dgm:pt modelId="{02E4871A-CBC1-443B-A602-B17DFC9DEB98}" type="pres">
      <dgm:prSet presAssocID="{2E2FA015-E803-44C8-97AB-3062DD291653}" presName="spacing" presStyleCnt="0"/>
      <dgm:spPr/>
    </dgm:pt>
    <dgm:pt modelId="{53695D5C-BE7C-41F9-86EA-4D388437B0B5}" type="pres">
      <dgm:prSet presAssocID="{6C7D76E3-8DCC-4267-BB52-91AB641995EC}" presName="composite" presStyleCnt="0"/>
      <dgm:spPr/>
    </dgm:pt>
    <dgm:pt modelId="{C4CBD497-A8CA-4BEA-A4A4-C1FB3A3F6A51}" type="pres">
      <dgm:prSet presAssocID="{6C7D76E3-8DCC-4267-BB52-91AB641995EC}" presName="imgShp" presStyleLbl="fgImgPlace1" presStyleIdx="2" presStyleCnt="6"/>
      <dgm:spPr/>
    </dgm:pt>
    <dgm:pt modelId="{FDED5AEC-7C4F-495F-ADBC-3F74714D647F}" type="pres">
      <dgm:prSet presAssocID="{6C7D76E3-8DCC-4267-BB52-91AB641995EC}" presName="txShp" presStyleLbl="node1" presStyleIdx="2" presStyleCnt="6">
        <dgm:presLayoutVars>
          <dgm:bulletEnabled val="1"/>
        </dgm:presLayoutVars>
      </dgm:prSet>
      <dgm:spPr/>
    </dgm:pt>
    <dgm:pt modelId="{B74D0755-6DB6-423C-A34A-D9FB39BF0EF5}" type="pres">
      <dgm:prSet presAssocID="{2EE82F73-3DE0-4684-9542-28FD0D393E47}" presName="spacing" presStyleCnt="0"/>
      <dgm:spPr/>
    </dgm:pt>
    <dgm:pt modelId="{DBEC9C4D-A7EB-47B9-9A9A-071491791209}" type="pres">
      <dgm:prSet presAssocID="{53E98490-67DC-44C9-856A-1D880612419B}" presName="composite" presStyleCnt="0"/>
      <dgm:spPr/>
    </dgm:pt>
    <dgm:pt modelId="{7E16635C-81F5-4E08-9ED3-FC434A3F932A}" type="pres">
      <dgm:prSet presAssocID="{53E98490-67DC-44C9-856A-1D880612419B}" presName="imgShp" presStyleLbl="fgImgPlace1" presStyleIdx="3" presStyleCnt="6"/>
      <dgm:spPr/>
    </dgm:pt>
    <dgm:pt modelId="{63C5CF96-4966-4E77-A931-0C850CD8B27E}" type="pres">
      <dgm:prSet presAssocID="{53E98490-67DC-44C9-856A-1D880612419B}" presName="txShp" presStyleLbl="node1" presStyleIdx="3" presStyleCnt="6">
        <dgm:presLayoutVars>
          <dgm:bulletEnabled val="1"/>
        </dgm:presLayoutVars>
      </dgm:prSet>
      <dgm:spPr/>
    </dgm:pt>
    <dgm:pt modelId="{9828D009-53C7-466F-BE56-6751A67B637C}" type="pres">
      <dgm:prSet presAssocID="{0B596B71-8830-4854-B9F3-ED7D07F2715E}" presName="spacing" presStyleCnt="0"/>
      <dgm:spPr/>
    </dgm:pt>
    <dgm:pt modelId="{055054EC-4D21-435E-9B08-0D2B139C5830}" type="pres">
      <dgm:prSet presAssocID="{5043A5D6-006F-4AC0-8E8D-14C1B8B1E2EE}" presName="composite" presStyleCnt="0"/>
      <dgm:spPr/>
    </dgm:pt>
    <dgm:pt modelId="{8BB4CC3E-D91D-4A5F-835C-24955D6329D0}" type="pres">
      <dgm:prSet presAssocID="{5043A5D6-006F-4AC0-8E8D-14C1B8B1E2EE}" presName="imgShp" presStyleLbl="fgImgPlace1" presStyleIdx="4" presStyleCnt="6"/>
      <dgm:spPr/>
    </dgm:pt>
    <dgm:pt modelId="{207DCA9E-7FCD-4A9F-AC0F-50D895559FE8}" type="pres">
      <dgm:prSet presAssocID="{5043A5D6-006F-4AC0-8E8D-14C1B8B1E2EE}" presName="txShp" presStyleLbl="node1" presStyleIdx="4" presStyleCnt="6">
        <dgm:presLayoutVars>
          <dgm:bulletEnabled val="1"/>
        </dgm:presLayoutVars>
      </dgm:prSet>
      <dgm:spPr/>
    </dgm:pt>
    <dgm:pt modelId="{87939893-81FD-487D-9960-8A38EE84CF38}" type="pres">
      <dgm:prSet presAssocID="{699F9182-2342-4B2B-B5B6-846792656F59}" presName="spacing" presStyleCnt="0"/>
      <dgm:spPr/>
    </dgm:pt>
    <dgm:pt modelId="{BEBAB4B9-F376-48D6-80C2-07BBABD47EA5}" type="pres">
      <dgm:prSet presAssocID="{3295282D-3393-4CCD-AAE0-069A645D4FC8}" presName="composite" presStyleCnt="0"/>
      <dgm:spPr/>
    </dgm:pt>
    <dgm:pt modelId="{9D9FB504-3EC1-4C47-9100-3FCC9134D5C8}" type="pres">
      <dgm:prSet presAssocID="{3295282D-3393-4CCD-AAE0-069A645D4FC8}" presName="imgShp" presStyleLbl="fgImgPlace1" presStyleIdx="5" presStyleCnt="6"/>
      <dgm:spPr/>
    </dgm:pt>
    <dgm:pt modelId="{118F56D2-2B73-45E4-9797-68D0A7DF6D60}" type="pres">
      <dgm:prSet presAssocID="{3295282D-3393-4CCD-AAE0-069A645D4FC8}" presName="txShp" presStyleLbl="node1" presStyleIdx="5" presStyleCnt="6">
        <dgm:presLayoutVars>
          <dgm:bulletEnabled val="1"/>
        </dgm:presLayoutVars>
      </dgm:prSet>
      <dgm:spPr/>
    </dgm:pt>
  </dgm:ptLst>
  <dgm:cxnLst>
    <dgm:cxn modelId="{2D415300-940E-4E5F-A2DD-872A89F0B95D}" srcId="{04D00EC3-E7B7-4D5E-AA99-E2A7D13C0CB5}" destId="{6C7D76E3-8DCC-4267-BB52-91AB641995EC}" srcOrd="2" destOrd="0" parTransId="{AEECDEF7-5B6B-416A-86CE-BE30C086ACD4}" sibTransId="{2EE82F73-3DE0-4684-9542-28FD0D393E47}"/>
    <dgm:cxn modelId="{23784712-1C17-477E-A37E-79D51921C5DB}" type="presOf" srcId="{6C7D76E3-8DCC-4267-BB52-91AB641995EC}" destId="{FDED5AEC-7C4F-495F-ADBC-3F74714D647F}" srcOrd="0" destOrd="0" presId="urn:microsoft.com/office/officeart/2005/8/layout/vList3"/>
    <dgm:cxn modelId="{25C1D536-9932-4467-97A4-B513F08CD071}" type="presOf" srcId="{5043A5D6-006F-4AC0-8E8D-14C1B8B1E2EE}" destId="{207DCA9E-7FCD-4A9F-AC0F-50D895559FE8}" srcOrd="0" destOrd="0" presId="urn:microsoft.com/office/officeart/2005/8/layout/vList3"/>
    <dgm:cxn modelId="{741C9A37-1273-4A8D-BF7D-CD890C5308FD}" type="presOf" srcId="{53E98490-67DC-44C9-856A-1D880612419B}" destId="{63C5CF96-4966-4E77-A931-0C850CD8B27E}" srcOrd="0" destOrd="0" presId="urn:microsoft.com/office/officeart/2005/8/layout/vList3"/>
    <dgm:cxn modelId="{F8B8E44D-2A25-4683-8A69-8F92C93878AD}" srcId="{04D00EC3-E7B7-4D5E-AA99-E2A7D13C0CB5}" destId="{3295282D-3393-4CCD-AAE0-069A645D4FC8}" srcOrd="5" destOrd="0" parTransId="{8C6FEEA8-1635-4784-8B0B-E37DA685306F}" sibTransId="{3125B7B6-3DBC-4CBC-ABE1-0612124B1F15}"/>
    <dgm:cxn modelId="{186B9051-AA2F-4673-99B7-E59FF81F1C3F}" type="presOf" srcId="{9A108650-12F8-4769-A951-A82D18BF4F6B}" destId="{4961F5F1-5B39-4644-A6DD-176E39086C1F}" srcOrd="0" destOrd="0" presId="urn:microsoft.com/office/officeart/2005/8/layout/vList3"/>
    <dgm:cxn modelId="{BFA4B951-C389-48E9-A966-E13C57095982}" srcId="{04D00EC3-E7B7-4D5E-AA99-E2A7D13C0CB5}" destId="{5043A5D6-006F-4AC0-8E8D-14C1B8B1E2EE}" srcOrd="4" destOrd="0" parTransId="{B5311052-0271-403B-9D3F-96FE3D358BEB}" sibTransId="{699F9182-2342-4B2B-B5B6-846792656F59}"/>
    <dgm:cxn modelId="{526A1E7D-6A7A-48B2-83AC-1F2D0D11E91F}" srcId="{04D00EC3-E7B7-4D5E-AA99-E2A7D13C0CB5}" destId="{9A108650-12F8-4769-A951-A82D18BF4F6B}" srcOrd="0" destOrd="0" parTransId="{13A4782D-8603-42C7-9AE0-F85212118ACF}" sibTransId="{432E0222-875F-46BC-9E44-75AB5157DF3F}"/>
    <dgm:cxn modelId="{85122AC9-B5B9-4CA9-BF47-EDBCBCBD5764}" type="presOf" srcId="{BE16ACBB-C9E7-4C68-82B4-D17153CBAAB8}" destId="{5B0FEFA9-A32B-4E06-850C-3643D5113ACC}" srcOrd="0" destOrd="0" presId="urn:microsoft.com/office/officeart/2005/8/layout/vList3"/>
    <dgm:cxn modelId="{87A1A6D3-28AD-4FAD-91BA-B95663869511}" srcId="{04D00EC3-E7B7-4D5E-AA99-E2A7D13C0CB5}" destId="{53E98490-67DC-44C9-856A-1D880612419B}" srcOrd="3" destOrd="0" parTransId="{0E163393-B764-4D78-89D4-BF202394F08C}" sibTransId="{0B596B71-8830-4854-B9F3-ED7D07F2715E}"/>
    <dgm:cxn modelId="{EAAED6E6-FE9E-40C7-B8B2-CED6E4943F59}" srcId="{04D00EC3-E7B7-4D5E-AA99-E2A7D13C0CB5}" destId="{BE16ACBB-C9E7-4C68-82B4-D17153CBAAB8}" srcOrd="1" destOrd="0" parTransId="{06AB5CEA-2826-408D-A24E-95BC6351CCA6}" sibTransId="{2E2FA015-E803-44C8-97AB-3062DD291653}"/>
    <dgm:cxn modelId="{138FAFED-51CE-4790-877A-35376E9D8266}" type="presOf" srcId="{3295282D-3393-4CCD-AAE0-069A645D4FC8}" destId="{118F56D2-2B73-45E4-9797-68D0A7DF6D60}" srcOrd="0" destOrd="0" presId="urn:microsoft.com/office/officeart/2005/8/layout/vList3"/>
    <dgm:cxn modelId="{89D040FA-A957-4409-84C8-2A57D70A0FB3}" type="presOf" srcId="{04D00EC3-E7B7-4D5E-AA99-E2A7D13C0CB5}" destId="{6E16CD91-8320-45A0-ACDE-410F851865D3}" srcOrd="0" destOrd="0" presId="urn:microsoft.com/office/officeart/2005/8/layout/vList3"/>
    <dgm:cxn modelId="{CFA3D481-5BF6-4B7D-AA47-1E25C9C9B462}" type="presParOf" srcId="{6E16CD91-8320-45A0-ACDE-410F851865D3}" destId="{3C77E706-4050-4855-9CC0-114AADF36231}" srcOrd="0" destOrd="0" presId="urn:microsoft.com/office/officeart/2005/8/layout/vList3"/>
    <dgm:cxn modelId="{BE93FE6E-9BC9-4825-A1D9-7B80C732848D}" type="presParOf" srcId="{3C77E706-4050-4855-9CC0-114AADF36231}" destId="{0BFE4485-E227-4EAD-AE59-FCABAD90D519}" srcOrd="0" destOrd="0" presId="urn:microsoft.com/office/officeart/2005/8/layout/vList3"/>
    <dgm:cxn modelId="{8C230441-AC07-4DE1-80A2-743C0A5AED97}" type="presParOf" srcId="{3C77E706-4050-4855-9CC0-114AADF36231}" destId="{4961F5F1-5B39-4644-A6DD-176E39086C1F}" srcOrd="1" destOrd="0" presId="urn:microsoft.com/office/officeart/2005/8/layout/vList3"/>
    <dgm:cxn modelId="{096DD93D-EFB0-4A4E-B270-1FF04B80A4EF}" type="presParOf" srcId="{6E16CD91-8320-45A0-ACDE-410F851865D3}" destId="{CA80C49F-F621-4326-A376-CC16AE47BB96}" srcOrd="1" destOrd="0" presId="urn:microsoft.com/office/officeart/2005/8/layout/vList3"/>
    <dgm:cxn modelId="{0B6407AD-91EB-448A-9AD5-9A69B20B5C30}" type="presParOf" srcId="{6E16CD91-8320-45A0-ACDE-410F851865D3}" destId="{7E3C5CB9-326C-4D88-A76A-1242CC4EE6E5}" srcOrd="2" destOrd="0" presId="urn:microsoft.com/office/officeart/2005/8/layout/vList3"/>
    <dgm:cxn modelId="{3D3F6C15-7B2E-48B6-B9E4-C45F22B0061C}" type="presParOf" srcId="{7E3C5CB9-326C-4D88-A76A-1242CC4EE6E5}" destId="{EF813633-9B7D-4657-8909-D917FDF5B602}" srcOrd="0" destOrd="0" presId="urn:microsoft.com/office/officeart/2005/8/layout/vList3"/>
    <dgm:cxn modelId="{297BF5C6-9FDC-4171-8302-B41B555664D6}" type="presParOf" srcId="{7E3C5CB9-326C-4D88-A76A-1242CC4EE6E5}" destId="{5B0FEFA9-A32B-4E06-850C-3643D5113ACC}" srcOrd="1" destOrd="0" presId="urn:microsoft.com/office/officeart/2005/8/layout/vList3"/>
    <dgm:cxn modelId="{1B5DAD05-CC29-45D8-9FD6-2F6F211DECAB}" type="presParOf" srcId="{6E16CD91-8320-45A0-ACDE-410F851865D3}" destId="{02E4871A-CBC1-443B-A602-B17DFC9DEB98}" srcOrd="3" destOrd="0" presId="urn:microsoft.com/office/officeart/2005/8/layout/vList3"/>
    <dgm:cxn modelId="{A652E221-85FD-41BB-9561-2E7A89702464}" type="presParOf" srcId="{6E16CD91-8320-45A0-ACDE-410F851865D3}" destId="{53695D5C-BE7C-41F9-86EA-4D388437B0B5}" srcOrd="4" destOrd="0" presId="urn:microsoft.com/office/officeart/2005/8/layout/vList3"/>
    <dgm:cxn modelId="{1D47C669-C8E5-46E1-AFF2-E2B05B8BC5D4}" type="presParOf" srcId="{53695D5C-BE7C-41F9-86EA-4D388437B0B5}" destId="{C4CBD497-A8CA-4BEA-A4A4-C1FB3A3F6A51}" srcOrd="0" destOrd="0" presId="urn:microsoft.com/office/officeart/2005/8/layout/vList3"/>
    <dgm:cxn modelId="{204D1CC1-DA48-49C3-A56F-CC4E222E5745}" type="presParOf" srcId="{53695D5C-BE7C-41F9-86EA-4D388437B0B5}" destId="{FDED5AEC-7C4F-495F-ADBC-3F74714D647F}" srcOrd="1" destOrd="0" presId="urn:microsoft.com/office/officeart/2005/8/layout/vList3"/>
    <dgm:cxn modelId="{F2A17F79-07D6-4294-A591-E0DD2D83D306}" type="presParOf" srcId="{6E16CD91-8320-45A0-ACDE-410F851865D3}" destId="{B74D0755-6DB6-423C-A34A-D9FB39BF0EF5}" srcOrd="5" destOrd="0" presId="urn:microsoft.com/office/officeart/2005/8/layout/vList3"/>
    <dgm:cxn modelId="{D13BA7B1-B115-4EB4-8ED8-891713ADE967}" type="presParOf" srcId="{6E16CD91-8320-45A0-ACDE-410F851865D3}" destId="{DBEC9C4D-A7EB-47B9-9A9A-071491791209}" srcOrd="6" destOrd="0" presId="urn:microsoft.com/office/officeart/2005/8/layout/vList3"/>
    <dgm:cxn modelId="{7D530758-4F59-4023-B2DE-46FF0FF51B4F}" type="presParOf" srcId="{DBEC9C4D-A7EB-47B9-9A9A-071491791209}" destId="{7E16635C-81F5-4E08-9ED3-FC434A3F932A}" srcOrd="0" destOrd="0" presId="urn:microsoft.com/office/officeart/2005/8/layout/vList3"/>
    <dgm:cxn modelId="{4D22A852-7F8F-4F08-BEFC-C34B185988CB}" type="presParOf" srcId="{DBEC9C4D-A7EB-47B9-9A9A-071491791209}" destId="{63C5CF96-4966-4E77-A931-0C850CD8B27E}" srcOrd="1" destOrd="0" presId="urn:microsoft.com/office/officeart/2005/8/layout/vList3"/>
    <dgm:cxn modelId="{6A68ACA8-1126-4F4B-B819-10918AD770AF}" type="presParOf" srcId="{6E16CD91-8320-45A0-ACDE-410F851865D3}" destId="{9828D009-53C7-466F-BE56-6751A67B637C}" srcOrd="7" destOrd="0" presId="urn:microsoft.com/office/officeart/2005/8/layout/vList3"/>
    <dgm:cxn modelId="{0DEB4E65-854A-415F-A42A-4D6F0A23432A}" type="presParOf" srcId="{6E16CD91-8320-45A0-ACDE-410F851865D3}" destId="{055054EC-4D21-435E-9B08-0D2B139C5830}" srcOrd="8" destOrd="0" presId="urn:microsoft.com/office/officeart/2005/8/layout/vList3"/>
    <dgm:cxn modelId="{02236B97-993D-4204-B3FC-FB7952E2AD00}" type="presParOf" srcId="{055054EC-4D21-435E-9B08-0D2B139C5830}" destId="{8BB4CC3E-D91D-4A5F-835C-24955D6329D0}" srcOrd="0" destOrd="0" presId="urn:microsoft.com/office/officeart/2005/8/layout/vList3"/>
    <dgm:cxn modelId="{DA294A21-A4FF-457B-9051-5CBAA279C634}" type="presParOf" srcId="{055054EC-4D21-435E-9B08-0D2B139C5830}" destId="{207DCA9E-7FCD-4A9F-AC0F-50D895559FE8}" srcOrd="1" destOrd="0" presId="urn:microsoft.com/office/officeart/2005/8/layout/vList3"/>
    <dgm:cxn modelId="{B59546B6-E368-4EBB-A8A6-D00291EA7E7C}" type="presParOf" srcId="{6E16CD91-8320-45A0-ACDE-410F851865D3}" destId="{87939893-81FD-487D-9960-8A38EE84CF38}" srcOrd="9" destOrd="0" presId="urn:microsoft.com/office/officeart/2005/8/layout/vList3"/>
    <dgm:cxn modelId="{BB351267-3BA9-4434-9AA0-A18D099B2129}" type="presParOf" srcId="{6E16CD91-8320-45A0-ACDE-410F851865D3}" destId="{BEBAB4B9-F376-48D6-80C2-07BBABD47EA5}" srcOrd="10" destOrd="0" presId="urn:microsoft.com/office/officeart/2005/8/layout/vList3"/>
    <dgm:cxn modelId="{F3BAEA63-A717-4E16-8CAE-EB820E4841D2}" type="presParOf" srcId="{BEBAB4B9-F376-48D6-80C2-07BBABD47EA5}" destId="{9D9FB504-3EC1-4C47-9100-3FCC9134D5C8}" srcOrd="0" destOrd="0" presId="urn:microsoft.com/office/officeart/2005/8/layout/vList3"/>
    <dgm:cxn modelId="{3D2E3F4D-1C70-42CE-9C06-9492CE4B78B4}" type="presParOf" srcId="{BEBAB4B9-F376-48D6-80C2-07BBABD47EA5}" destId="{118F56D2-2B73-45E4-9797-68D0A7DF6D6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B3485A2-E5AC-49AF-8738-5FDC0FDD3D36}" type="doc">
      <dgm:prSet loTypeId="urn:microsoft.com/office/officeart/2005/8/layout/vList3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x-none"/>
        </a:p>
      </dgm:t>
    </dgm:pt>
    <dgm:pt modelId="{2D3E5268-26C2-4330-A12A-AEA2E19ED9BB}">
      <dgm:prSet custT="1"/>
      <dgm:spPr/>
      <dgm:t>
        <a:bodyPr/>
        <a:lstStyle/>
        <a:p>
          <a:r>
            <a:rPr lang="ru-RU" sz="1600" b="0" dirty="0"/>
            <a:t>Инженер по тестированию программного обеспечения</a:t>
          </a:r>
          <a:endParaRPr lang="x-none" sz="1600" dirty="0"/>
        </a:p>
      </dgm:t>
    </dgm:pt>
    <dgm:pt modelId="{ABDDF58D-EB93-4CBE-8806-E709235C8C0F}" type="parTrans" cxnId="{E3432A2D-B714-4A14-B593-23549C715E08}">
      <dgm:prSet/>
      <dgm:spPr/>
      <dgm:t>
        <a:bodyPr/>
        <a:lstStyle/>
        <a:p>
          <a:endParaRPr lang="x-none"/>
        </a:p>
      </dgm:t>
    </dgm:pt>
    <dgm:pt modelId="{EC26627E-97E0-4170-9B92-61F2D8FAFA1D}" type="sibTrans" cxnId="{E3432A2D-B714-4A14-B593-23549C715E08}">
      <dgm:prSet/>
      <dgm:spPr/>
      <dgm:t>
        <a:bodyPr/>
        <a:lstStyle/>
        <a:p>
          <a:endParaRPr lang="x-none"/>
        </a:p>
      </dgm:t>
    </dgm:pt>
    <dgm:pt modelId="{9530E394-887F-4384-9518-F9F8E2C90AB8}">
      <dgm:prSet/>
      <dgm:spPr/>
      <dgm:t>
        <a:bodyPr/>
        <a:lstStyle/>
        <a:p>
          <a:r>
            <a:rPr lang="ru-RU" b="0" dirty="0"/>
            <a:t>Разработчик мультимедийного программного обеспечения и компьютерных игр</a:t>
          </a:r>
          <a:endParaRPr lang="x-none" dirty="0"/>
        </a:p>
      </dgm:t>
    </dgm:pt>
    <dgm:pt modelId="{027FC9A5-11AE-42C6-A8BA-4845189DE4C3}" type="parTrans" cxnId="{7DACD44A-5967-486D-896F-602D3B2E1293}">
      <dgm:prSet/>
      <dgm:spPr/>
      <dgm:t>
        <a:bodyPr/>
        <a:lstStyle/>
        <a:p>
          <a:endParaRPr lang="x-none"/>
        </a:p>
      </dgm:t>
    </dgm:pt>
    <dgm:pt modelId="{74D1520B-E648-4AC8-AF2A-88951245621E}" type="sibTrans" cxnId="{7DACD44A-5967-486D-896F-602D3B2E1293}">
      <dgm:prSet/>
      <dgm:spPr/>
      <dgm:t>
        <a:bodyPr/>
        <a:lstStyle/>
        <a:p>
          <a:endParaRPr lang="x-none"/>
        </a:p>
      </dgm:t>
    </dgm:pt>
    <dgm:pt modelId="{E7DA01E6-B68E-47A6-8A07-0B40AE97E9A2}">
      <dgm:prSet custT="1"/>
      <dgm:spPr/>
      <dgm:t>
        <a:bodyPr/>
        <a:lstStyle/>
        <a:p>
          <a:r>
            <a:rPr lang="ru-RU" sz="1600" b="0" dirty="0"/>
            <a:t>Инженер-программист </a:t>
          </a:r>
          <a:endParaRPr lang="x-none" sz="1600" dirty="0"/>
        </a:p>
      </dgm:t>
    </dgm:pt>
    <dgm:pt modelId="{53B01652-D0D0-467E-9A27-A217A0B3F3AD}" type="parTrans" cxnId="{0C3D9336-005F-4124-9EEE-D48809286163}">
      <dgm:prSet/>
      <dgm:spPr/>
      <dgm:t>
        <a:bodyPr/>
        <a:lstStyle/>
        <a:p>
          <a:endParaRPr lang="ru-RU"/>
        </a:p>
      </dgm:t>
    </dgm:pt>
    <dgm:pt modelId="{80DC13D3-AE04-49BF-AD79-2C8F675EC316}" type="sibTrans" cxnId="{0C3D9336-005F-4124-9EEE-D48809286163}">
      <dgm:prSet/>
      <dgm:spPr/>
      <dgm:t>
        <a:bodyPr/>
        <a:lstStyle/>
        <a:p>
          <a:endParaRPr lang="ru-RU"/>
        </a:p>
      </dgm:t>
    </dgm:pt>
    <dgm:pt modelId="{669C6ECA-1344-4B65-895B-461A9EA60D63}">
      <dgm:prSet/>
      <dgm:spPr/>
      <dgm:t>
        <a:bodyPr/>
        <a:lstStyle/>
        <a:p>
          <a:r>
            <a:rPr lang="ru-RU" b="0" dirty="0"/>
            <a:t>Разработчик сетевого и коммуникационного программного обеспечения</a:t>
          </a:r>
          <a:endParaRPr lang="x-none" dirty="0"/>
        </a:p>
      </dgm:t>
    </dgm:pt>
    <dgm:pt modelId="{C992C038-03F1-4D4D-9A2E-4109D4571C90}" type="sibTrans" cxnId="{9A09070D-9BEC-42F5-9F17-5B2D6946F8E2}">
      <dgm:prSet/>
      <dgm:spPr/>
      <dgm:t>
        <a:bodyPr/>
        <a:lstStyle/>
        <a:p>
          <a:endParaRPr lang="x-none"/>
        </a:p>
      </dgm:t>
    </dgm:pt>
    <dgm:pt modelId="{212B642B-1315-49C1-A992-C6F4A8CF9CBC}" type="parTrans" cxnId="{9A09070D-9BEC-42F5-9F17-5B2D6946F8E2}">
      <dgm:prSet/>
      <dgm:spPr/>
      <dgm:t>
        <a:bodyPr/>
        <a:lstStyle/>
        <a:p>
          <a:endParaRPr lang="x-none"/>
        </a:p>
      </dgm:t>
    </dgm:pt>
    <dgm:pt modelId="{6B521A23-7C43-4C5E-B877-4278AE5D410D}">
      <dgm:prSet custT="1"/>
      <dgm:spPr/>
      <dgm:t>
        <a:bodyPr/>
        <a:lstStyle/>
        <a:p>
          <a:r>
            <a:rPr lang="ru-RU" sz="1600" b="0" dirty="0"/>
            <a:t>Системный программист</a:t>
          </a:r>
          <a:endParaRPr lang="x-none" sz="1600" dirty="0"/>
        </a:p>
      </dgm:t>
    </dgm:pt>
    <dgm:pt modelId="{14631686-60F2-44E4-9481-C5A3EE1DCEE0}" type="parTrans" cxnId="{F970B600-A4FE-4793-91BB-4A56CCF76357}">
      <dgm:prSet/>
      <dgm:spPr/>
      <dgm:t>
        <a:bodyPr/>
        <a:lstStyle/>
        <a:p>
          <a:endParaRPr lang="ru-RU"/>
        </a:p>
      </dgm:t>
    </dgm:pt>
    <dgm:pt modelId="{FBF3FD36-AECD-45B1-B2AC-DD7E17A92966}" type="sibTrans" cxnId="{F970B600-A4FE-4793-91BB-4A56CCF76357}">
      <dgm:prSet/>
      <dgm:spPr/>
      <dgm:t>
        <a:bodyPr/>
        <a:lstStyle/>
        <a:p>
          <a:endParaRPr lang="ru-RU"/>
        </a:p>
      </dgm:t>
    </dgm:pt>
    <dgm:pt modelId="{333262BC-0558-47BE-9717-F57E2DB52C69}">
      <dgm:prSet custT="1"/>
      <dgm:spPr/>
      <dgm:t>
        <a:bodyPr/>
        <a:lstStyle/>
        <a:p>
          <a:r>
            <a:rPr lang="ru-RU" sz="1600" b="0" dirty="0"/>
            <a:t>WEB-программист</a:t>
          </a:r>
          <a:endParaRPr lang="x-none" sz="1600" dirty="0"/>
        </a:p>
      </dgm:t>
    </dgm:pt>
    <dgm:pt modelId="{2509C9B3-5787-4118-B26C-88B2AAF09705}" type="parTrans" cxnId="{48A32633-716C-4F57-9651-C2DEE5558FED}">
      <dgm:prSet/>
      <dgm:spPr/>
      <dgm:t>
        <a:bodyPr/>
        <a:lstStyle/>
        <a:p>
          <a:endParaRPr lang="ru-RU"/>
        </a:p>
      </dgm:t>
    </dgm:pt>
    <dgm:pt modelId="{947DCB86-3D3F-4761-B6B0-A9017A544B74}" type="sibTrans" cxnId="{48A32633-716C-4F57-9651-C2DEE5558FED}">
      <dgm:prSet/>
      <dgm:spPr/>
      <dgm:t>
        <a:bodyPr/>
        <a:lstStyle/>
        <a:p>
          <a:endParaRPr lang="ru-RU"/>
        </a:p>
      </dgm:t>
    </dgm:pt>
    <dgm:pt modelId="{1DCF834F-DCAA-4BBB-B249-43AAADDA4C97}">
      <dgm:prSet custT="1"/>
      <dgm:spPr/>
      <dgm:t>
        <a:bodyPr/>
        <a:lstStyle/>
        <a:p>
          <a:r>
            <a:rPr lang="ru-RU" sz="1400" dirty="0"/>
            <a:t>Преподаватель математики и информатики</a:t>
          </a:r>
          <a:endParaRPr lang="x-none" sz="1400" dirty="0"/>
        </a:p>
      </dgm:t>
    </dgm:pt>
    <dgm:pt modelId="{F3C90540-61C4-47D3-8C56-00A1AF0706DF}" type="parTrans" cxnId="{DE63A0F8-979B-4BD8-9B67-2DEC5D6553A2}">
      <dgm:prSet/>
      <dgm:spPr/>
      <dgm:t>
        <a:bodyPr/>
        <a:lstStyle/>
        <a:p>
          <a:endParaRPr lang="x-none"/>
        </a:p>
      </dgm:t>
    </dgm:pt>
    <dgm:pt modelId="{25024281-4CD4-4E92-A296-BCF5A33C50B5}" type="sibTrans" cxnId="{DE63A0F8-979B-4BD8-9B67-2DEC5D6553A2}">
      <dgm:prSet/>
      <dgm:spPr/>
      <dgm:t>
        <a:bodyPr/>
        <a:lstStyle/>
        <a:p>
          <a:endParaRPr lang="x-none"/>
        </a:p>
      </dgm:t>
    </dgm:pt>
    <dgm:pt modelId="{CF803274-CEB1-4516-B973-4FCB42A87B81}" type="pres">
      <dgm:prSet presAssocID="{FB3485A2-E5AC-49AF-8738-5FDC0FDD3D36}" presName="linearFlow" presStyleCnt="0">
        <dgm:presLayoutVars>
          <dgm:dir/>
          <dgm:resizeHandles val="exact"/>
        </dgm:presLayoutVars>
      </dgm:prSet>
      <dgm:spPr/>
    </dgm:pt>
    <dgm:pt modelId="{0CDBA767-9C1E-43F2-9FAF-2ABE22EB7F66}" type="pres">
      <dgm:prSet presAssocID="{E7DA01E6-B68E-47A6-8A07-0B40AE97E9A2}" presName="composite" presStyleCnt="0"/>
      <dgm:spPr/>
    </dgm:pt>
    <dgm:pt modelId="{94913C1C-482A-47CF-A187-27165EF56AD4}" type="pres">
      <dgm:prSet presAssocID="{E7DA01E6-B68E-47A6-8A07-0B40AE97E9A2}" presName="imgShp" presStyleLbl="fgImgPlace1" presStyleIdx="0" presStyleCnt="7"/>
      <dgm:spPr/>
    </dgm:pt>
    <dgm:pt modelId="{9C786F22-63C7-4CB2-9CBD-AA7770B6680E}" type="pres">
      <dgm:prSet presAssocID="{E7DA01E6-B68E-47A6-8A07-0B40AE97E9A2}" presName="txShp" presStyleLbl="node1" presStyleIdx="0" presStyleCnt="7">
        <dgm:presLayoutVars>
          <dgm:bulletEnabled val="1"/>
        </dgm:presLayoutVars>
      </dgm:prSet>
      <dgm:spPr/>
    </dgm:pt>
    <dgm:pt modelId="{F6F0CDFE-62D5-4A3C-BC74-89A8F68CB282}" type="pres">
      <dgm:prSet presAssocID="{80DC13D3-AE04-49BF-AD79-2C8F675EC316}" presName="spacing" presStyleCnt="0"/>
      <dgm:spPr/>
    </dgm:pt>
    <dgm:pt modelId="{93758316-6743-4253-9D9D-88239C4F6848}" type="pres">
      <dgm:prSet presAssocID="{2D3E5268-26C2-4330-A12A-AEA2E19ED9BB}" presName="composite" presStyleCnt="0"/>
      <dgm:spPr/>
    </dgm:pt>
    <dgm:pt modelId="{794ADD9E-4E9A-44CC-8BEA-D45986C03F8F}" type="pres">
      <dgm:prSet presAssocID="{2D3E5268-26C2-4330-A12A-AEA2E19ED9BB}" presName="imgShp" presStyleLbl="fgImgPlace1" presStyleIdx="1" presStyleCnt="7"/>
      <dgm:spPr/>
    </dgm:pt>
    <dgm:pt modelId="{0A20FB5A-7B0C-46CA-84ED-D94863B0796A}" type="pres">
      <dgm:prSet presAssocID="{2D3E5268-26C2-4330-A12A-AEA2E19ED9BB}" presName="txShp" presStyleLbl="node1" presStyleIdx="1" presStyleCnt="7">
        <dgm:presLayoutVars>
          <dgm:bulletEnabled val="1"/>
        </dgm:presLayoutVars>
      </dgm:prSet>
      <dgm:spPr/>
    </dgm:pt>
    <dgm:pt modelId="{C7A24B95-DC1B-4613-B12B-71DA3C18AA94}" type="pres">
      <dgm:prSet presAssocID="{EC26627E-97E0-4170-9B92-61F2D8FAFA1D}" presName="spacing" presStyleCnt="0"/>
      <dgm:spPr/>
    </dgm:pt>
    <dgm:pt modelId="{281B878E-FACE-4521-AE31-3FE7BA966614}" type="pres">
      <dgm:prSet presAssocID="{669C6ECA-1344-4B65-895B-461A9EA60D63}" presName="composite" presStyleCnt="0"/>
      <dgm:spPr/>
    </dgm:pt>
    <dgm:pt modelId="{17E0A14B-6B3B-4C29-8D6D-9A78E664CA80}" type="pres">
      <dgm:prSet presAssocID="{669C6ECA-1344-4B65-895B-461A9EA60D63}" presName="imgShp" presStyleLbl="fgImgPlace1" presStyleIdx="2" presStyleCnt="7"/>
      <dgm:spPr/>
    </dgm:pt>
    <dgm:pt modelId="{0659C3F3-6253-43E6-856A-336C5B9B8448}" type="pres">
      <dgm:prSet presAssocID="{669C6ECA-1344-4B65-895B-461A9EA60D63}" presName="txShp" presStyleLbl="node1" presStyleIdx="2" presStyleCnt="7">
        <dgm:presLayoutVars>
          <dgm:bulletEnabled val="1"/>
        </dgm:presLayoutVars>
      </dgm:prSet>
      <dgm:spPr/>
    </dgm:pt>
    <dgm:pt modelId="{17977E94-D047-4983-A6FB-0CD91B4AC900}" type="pres">
      <dgm:prSet presAssocID="{C992C038-03F1-4D4D-9A2E-4109D4571C90}" presName="spacing" presStyleCnt="0"/>
      <dgm:spPr/>
    </dgm:pt>
    <dgm:pt modelId="{E60814EB-099D-4337-B93B-08EBA0733DD4}" type="pres">
      <dgm:prSet presAssocID="{9530E394-887F-4384-9518-F9F8E2C90AB8}" presName="composite" presStyleCnt="0"/>
      <dgm:spPr/>
    </dgm:pt>
    <dgm:pt modelId="{7EBFF681-4730-4D13-B7F8-74DEAEAF0C04}" type="pres">
      <dgm:prSet presAssocID="{9530E394-887F-4384-9518-F9F8E2C90AB8}" presName="imgShp" presStyleLbl="fgImgPlace1" presStyleIdx="3" presStyleCnt="7"/>
      <dgm:spPr/>
    </dgm:pt>
    <dgm:pt modelId="{5A911440-1595-4607-AB7F-F1F14A1925B7}" type="pres">
      <dgm:prSet presAssocID="{9530E394-887F-4384-9518-F9F8E2C90AB8}" presName="txShp" presStyleLbl="node1" presStyleIdx="3" presStyleCnt="7">
        <dgm:presLayoutVars>
          <dgm:bulletEnabled val="1"/>
        </dgm:presLayoutVars>
      </dgm:prSet>
      <dgm:spPr/>
    </dgm:pt>
    <dgm:pt modelId="{AD1E089B-3D60-4D76-BD59-6D933E023E07}" type="pres">
      <dgm:prSet presAssocID="{74D1520B-E648-4AC8-AF2A-88951245621E}" presName="spacing" presStyleCnt="0"/>
      <dgm:spPr/>
    </dgm:pt>
    <dgm:pt modelId="{C10748C8-6F1F-4FCE-9238-BBCE83C1F86C}" type="pres">
      <dgm:prSet presAssocID="{6B521A23-7C43-4C5E-B877-4278AE5D410D}" presName="composite" presStyleCnt="0"/>
      <dgm:spPr/>
    </dgm:pt>
    <dgm:pt modelId="{996B8CF5-27B9-4E03-9EF6-6A11467223D5}" type="pres">
      <dgm:prSet presAssocID="{6B521A23-7C43-4C5E-B877-4278AE5D410D}" presName="imgShp" presStyleLbl="fgImgPlace1" presStyleIdx="4" presStyleCnt="7"/>
      <dgm:spPr/>
    </dgm:pt>
    <dgm:pt modelId="{B5F99931-EA99-4CFE-8D8A-003DFCF8F33A}" type="pres">
      <dgm:prSet presAssocID="{6B521A23-7C43-4C5E-B877-4278AE5D410D}" presName="txShp" presStyleLbl="node1" presStyleIdx="4" presStyleCnt="7">
        <dgm:presLayoutVars>
          <dgm:bulletEnabled val="1"/>
        </dgm:presLayoutVars>
      </dgm:prSet>
      <dgm:spPr/>
    </dgm:pt>
    <dgm:pt modelId="{A02C7229-7590-44F8-A876-58F337C57AC4}" type="pres">
      <dgm:prSet presAssocID="{FBF3FD36-AECD-45B1-B2AC-DD7E17A92966}" presName="spacing" presStyleCnt="0"/>
      <dgm:spPr/>
    </dgm:pt>
    <dgm:pt modelId="{41626718-4139-461E-9A3A-602C8108BA4E}" type="pres">
      <dgm:prSet presAssocID="{333262BC-0558-47BE-9717-F57E2DB52C69}" presName="composite" presStyleCnt="0"/>
      <dgm:spPr/>
    </dgm:pt>
    <dgm:pt modelId="{8A61715B-0001-443A-AFD5-90C5B0B54FA9}" type="pres">
      <dgm:prSet presAssocID="{333262BC-0558-47BE-9717-F57E2DB52C69}" presName="imgShp" presStyleLbl="fgImgPlace1" presStyleIdx="5" presStyleCnt="7"/>
      <dgm:spPr/>
    </dgm:pt>
    <dgm:pt modelId="{8E612356-DBBF-4A42-AB9B-1C57323B162C}" type="pres">
      <dgm:prSet presAssocID="{333262BC-0558-47BE-9717-F57E2DB52C69}" presName="txShp" presStyleLbl="node1" presStyleIdx="5" presStyleCnt="7">
        <dgm:presLayoutVars>
          <dgm:bulletEnabled val="1"/>
        </dgm:presLayoutVars>
      </dgm:prSet>
      <dgm:spPr/>
    </dgm:pt>
    <dgm:pt modelId="{2062D3BB-558F-4DFA-B568-2BEF38876C91}" type="pres">
      <dgm:prSet presAssocID="{947DCB86-3D3F-4761-B6B0-A9017A544B74}" presName="spacing" presStyleCnt="0"/>
      <dgm:spPr/>
    </dgm:pt>
    <dgm:pt modelId="{FF993C30-F11C-4063-832F-D3572C9934C6}" type="pres">
      <dgm:prSet presAssocID="{1DCF834F-DCAA-4BBB-B249-43AAADDA4C97}" presName="composite" presStyleCnt="0"/>
      <dgm:spPr/>
    </dgm:pt>
    <dgm:pt modelId="{D155905D-37A4-4BB1-94D7-9DDFACE9A747}" type="pres">
      <dgm:prSet presAssocID="{1DCF834F-DCAA-4BBB-B249-43AAADDA4C97}" presName="imgShp" presStyleLbl="fgImgPlace1" presStyleIdx="6" presStyleCnt="7"/>
      <dgm:spPr/>
    </dgm:pt>
    <dgm:pt modelId="{1B335717-3DB8-4235-990C-80B7E1637E24}" type="pres">
      <dgm:prSet presAssocID="{1DCF834F-DCAA-4BBB-B249-43AAADDA4C97}" presName="txShp" presStyleLbl="node1" presStyleIdx="6" presStyleCnt="7">
        <dgm:presLayoutVars>
          <dgm:bulletEnabled val="1"/>
        </dgm:presLayoutVars>
      </dgm:prSet>
      <dgm:spPr/>
    </dgm:pt>
  </dgm:ptLst>
  <dgm:cxnLst>
    <dgm:cxn modelId="{97D30400-87BE-4411-9401-07C1EB06B181}" type="presOf" srcId="{E7DA01E6-B68E-47A6-8A07-0B40AE97E9A2}" destId="{9C786F22-63C7-4CB2-9CBD-AA7770B6680E}" srcOrd="0" destOrd="0" presId="urn:microsoft.com/office/officeart/2005/8/layout/vList3"/>
    <dgm:cxn modelId="{F970B600-A4FE-4793-91BB-4A56CCF76357}" srcId="{FB3485A2-E5AC-49AF-8738-5FDC0FDD3D36}" destId="{6B521A23-7C43-4C5E-B877-4278AE5D410D}" srcOrd="4" destOrd="0" parTransId="{14631686-60F2-44E4-9481-C5A3EE1DCEE0}" sibTransId="{FBF3FD36-AECD-45B1-B2AC-DD7E17A92966}"/>
    <dgm:cxn modelId="{9A09070D-9BEC-42F5-9F17-5B2D6946F8E2}" srcId="{FB3485A2-E5AC-49AF-8738-5FDC0FDD3D36}" destId="{669C6ECA-1344-4B65-895B-461A9EA60D63}" srcOrd="2" destOrd="0" parTransId="{212B642B-1315-49C1-A992-C6F4A8CF9CBC}" sibTransId="{C992C038-03F1-4D4D-9A2E-4109D4571C90}"/>
    <dgm:cxn modelId="{5ABE330E-5508-4BE9-836F-0B78E7427D5E}" type="presOf" srcId="{2D3E5268-26C2-4330-A12A-AEA2E19ED9BB}" destId="{0A20FB5A-7B0C-46CA-84ED-D94863B0796A}" srcOrd="0" destOrd="0" presId="urn:microsoft.com/office/officeart/2005/8/layout/vList3"/>
    <dgm:cxn modelId="{E3432A2D-B714-4A14-B593-23549C715E08}" srcId="{FB3485A2-E5AC-49AF-8738-5FDC0FDD3D36}" destId="{2D3E5268-26C2-4330-A12A-AEA2E19ED9BB}" srcOrd="1" destOrd="0" parTransId="{ABDDF58D-EB93-4CBE-8806-E709235C8C0F}" sibTransId="{EC26627E-97E0-4170-9B92-61F2D8FAFA1D}"/>
    <dgm:cxn modelId="{48A32633-716C-4F57-9651-C2DEE5558FED}" srcId="{FB3485A2-E5AC-49AF-8738-5FDC0FDD3D36}" destId="{333262BC-0558-47BE-9717-F57E2DB52C69}" srcOrd="5" destOrd="0" parTransId="{2509C9B3-5787-4118-B26C-88B2AAF09705}" sibTransId="{947DCB86-3D3F-4761-B6B0-A9017A544B74}"/>
    <dgm:cxn modelId="{0C3D9336-005F-4124-9EEE-D48809286163}" srcId="{FB3485A2-E5AC-49AF-8738-5FDC0FDD3D36}" destId="{E7DA01E6-B68E-47A6-8A07-0B40AE97E9A2}" srcOrd="0" destOrd="0" parTransId="{53B01652-D0D0-467E-9A27-A217A0B3F3AD}" sibTransId="{80DC13D3-AE04-49BF-AD79-2C8F675EC316}"/>
    <dgm:cxn modelId="{7DACD44A-5967-486D-896F-602D3B2E1293}" srcId="{FB3485A2-E5AC-49AF-8738-5FDC0FDD3D36}" destId="{9530E394-887F-4384-9518-F9F8E2C90AB8}" srcOrd="3" destOrd="0" parTransId="{027FC9A5-11AE-42C6-A8BA-4845189DE4C3}" sibTransId="{74D1520B-E648-4AC8-AF2A-88951245621E}"/>
    <dgm:cxn modelId="{B5A8A770-D37E-4749-896C-49F6D2F18F1A}" type="presOf" srcId="{333262BC-0558-47BE-9717-F57E2DB52C69}" destId="{8E612356-DBBF-4A42-AB9B-1C57323B162C}" srcOrd="0" destOrd="0" presId="urn:microsoft.com/office/officeart/2005/8/layout/vList3"/>
    <dgm:cxn modelId="{FAF90C79-38BE-4E9F-A314-7557158ECCCE}" type="presOf" srcId="{6B521A23-7C43-4C5E-B877-4278AE5D410D}" destId="{B5F99931-EA99-4CFE-8D8A-003DFCF8F33A}" srcOrd="0" destOrd="0" presId="urn:microsoft.com/office/officeart/2005/8/layout/vList3"/>
    <dgm:cxn modelId="{E9C95582-B7EF-4003-BBE8-8152DFA4A05B}" type="presOf" srcId="{FB3485A2-E5AC-49AF-8738-5FDC0FDD3D36}" destId="{CF803274-CEB1-4516-B973-4FCB42A87B81}" srcOrd="0" destOrd="0" presId="urn:microsoft.com/office/officeart/2005/8/layout/vList3"/>
    <dgm:cxn modelId="{0FB848CE-88AC-4FDB-BAD7-44DC8849CAC5}" type="presOf" srcId="{9530E394-887F-4384-9518-F9F8E2C90AB8}" destId="{5A911440-1595-4607-AB7F-F1F14A1925B7}" srcOrd="0" destOrd="0" presId="urn:microsoft.com/office/officeart/2005/8/layout/vList3"/>
    <dgm:cxn modelId="{A4E132CF-0961-4027-B139-F7A8164BA886}" type="presOf" srcId="{669C6ECA-1344-4B65-895B-461A9EA60D63}" destId="{0659C3F3-6253-43E6-856A-336C5B9B8448}" srcOrd="0" destOrd="0" presId="urn:microsoft.com/office/officeart/2005/8/layout/vList3"/>
    <dgm:cxn modelId="{8F72F1D7-51DC-480C-817D-619D80BD9035}" type="presOf" srcId="{1DCF834F-DCAA-4BBB-B249-43AAADDA4C97}" destId="{1B335717-3DB8-4235-990C-80B7E1637E24}" srcOrd="0" destOrd="0" presId="urn:microsoft.com/office/officeart/2005/8/layout/vList3"/>
    <dgm:cxn modelId="{DE63A0F8-979B-4BD8-9B67-2DEC5D6553A2}" srcId="{FB3485A2-E5AC-49AF-8738-5FDC0FDD3D36}" destId="{1DCF834F-DCAA-4BBB-B249-43AAADDA4C97}" srcOrd="6" destOrd="0" parTransId="{F3C90540-61C4-47D3-8C56-00A1AF0706DF}" sibTransId="{25024281-4CD4-4E92-A296-BCF5A33C50B5}"/>
    <dgm:cxn modelId="{02CA833C-DC51-46A0-BEA8-0FF72C06F146}" type="presParOf" srcId="{CF803274-CEB1-4516-B973-4FCB42A87B81}" destId="{0CDBA767-9C1E-43F2-9FAF-2ABE22EB7F66}" srcOrd="0" destOrd="0" presId="urn:microsoft.com/office/officeart/2005/8/layout/vList3"/>
    <dgm:cxn modelId="{5EF9C5E1-B815-48A6-809C-37264DE92D03}" type="presParOf" srcId="{0CDBA767-9C1E-43F2-9FAF-2ABE22EB7F66}" destId="{94913C1C-482A-47CF-A187-27165EF56AD4}" srcOrd="0" destOrd="0" presId="urn:microsoft.com/office/officeart/2005/8/layout/vList3"/>
    <dgm:cxn modelId="{18B621AB-F1C7-4577-8742-62315526CCFB}" type="presParOf" srcId="{0CDBA767-9C1E-43F2-9FAF-2ABE22EB7F66}" destId="{9C786F22-63C7-4CB2-9CBD-AA7770B6680E}" srcOrd="1" destOrd="0" presId="urn:microsoft.com/office/officeart/2005/8/layout/vList3"/>
    <dgm:cxn modelId="{C6940EBD-9EAA-4AAE-AC54-24DDBA65A789}" type="presParOf" srcId="{CF803274-CEB1-4516-B973-4FCB42A87B81}" destId="{F6F0CDFE-62D5-4A3C-BC74-89A8F68CB282}" srcOrd="1" destOrd="0" presId="urn:microsoft.com/office/officeart/2005/8/layout/vList3"/>
    <dgm:cxn modelId="{C8A7D58B-5B07-4220-B10E-7F19D11A7B43}" type="presParOf" srcId="{CF803274-CEB1-4516-B973-4FCB42A87B81}" destId="{93758316-6743-4253-9D9D-88239C4F6848}" srcOrd="2" destOrd="0" presId="urn:microsoft.com/office/officeart/2005/8/layout/vList3"/>
    <dgm:cxn modelId="{6ED88837-4040-41AB-9C7D-4A2E1A5329B1}" type="presParOf" srcId="{93758316-6743-4253-9D9D-88239C4F6848}" destId="{794ADD9E-4E9A-44CC-8BEA-D45986C03F8F}" srcOrd="0" destOrd="0" presId="urn:microsoft.com/office/officeart/2005/8/layout/vList3"/>
    <dgm:cxn modelId="{D0DA17C8-001C-4355-9A7F-C65962A7058D}" type="presParOf" srcId="{93758316-6743-4253-9D9D-88239C4F6848}" destId="{0A20FB5A-7B0C-46CA-84ED-D94863B0796A}" srcOrd="1" destOrd="0" presId="urn:microsoft.com/office/officeart/2005/8/layout/vList3"/>
    <dgm:cxn modelId="{E17F272B-125D-49A6-9210-AB466491E900}" type="presParOf" srcId="{CF803274-CEB1-4516-B973-4FCB42A87B81}" destId="{C7A24B95-DC1B-4613-B12B-71DA3C18AA94}" srcOrd="3" destOrd="0" presId="urn:microsoft.com/office/officeart/2005/8/layout/vList3"/>
    <dgm:cxn modelId="{2832F8F4-B5B9-489F-8894-4DD817661E71}" type="presParOf" srcId="{CF803274-CEB1-4516-B973-4FCB42A87B81}" destId="{281B878E-FACE-4521-AE31-3FE7BA966614}" srcOrd="4" destOrd="0" presId="urn:microsoft.com/office/officeart/2005/8/layout/vList3"/>
    <dgm:cxn modelId="{12AD8142-A363-41BE-BDCA-50ADE2E73C96}" type="presParOf" srcId="{281B878E-FACE-4521-AE31-3FE7BA966614}" destId="{17E0A14B-6B3B-4C29-8D6D-9A78E664CA80}" srcOrd="0" destOrd="0" presId="urn:microsoft.com/office/officeart/2005/8/layout/vList3"/>
    <dgm:cxn modelId="{81F6CA68-806C-4198-9A74-07A83AEF1D4C}" type="presParOf" srcId="{281B878E-FACE-4521-AE31-3FE7BA966614}" destId="{0659C3F3-6253-43E6-856A-336C5B9B8448}" srcOrd="1" destOrd="0" presId="urn:microsoft.com/office/officeart/2005/8/layout/vList3"/>
    <dgm:cxn modelId="{F095278D-ADD0-487E-97F6-28886C90C400}" type="presParOf" srcId="{CF803274-CEB1-4516-B973-4FCB42A87B81}" destId="{17977E94-D047-4983-A6FB-0CD91B4AC900}" srcOrd="5" destOrd="0" presId="urn:microsoft.com/office/officeart/2005/8/layout/vList3"/>
    <dgm:cxn modelId="{1AD356CC-6037-4FB1-94F3-60CB2C53A643}" type="presParOf" srcId="{CF803274-CEB1-4516-B973-4FCB42A87B81}" destId="{E60814EB-099D-4337-B93B-08EBA0733DD4}" srcOrd="6" destOrd="0" presId="urn:microsoft.com/office/officeart/2005/8/layout/vList3"/>
    <dgm:cxn modelId="{89326E78-2EA2-4668-99F2-3B84A778A1ED}" type="presParOf" srcId="{E60814EB-099D-4337-B93B-08EBA0733DD4}" destId="{7EBFF681-4730-4D13-B7F8-74DEAEAF0C04}" srcOrd="0" destOrd="0" presId="urn:microsoft.com/office/officeart/2005/8/layout/vList3"/>
    <dgm:cxn modelId="{C8604F62-E005-4900-B476-1503F26BDC82}" type="presParOf" srcId="{E60814EB-099D-4337-B93B-08EBA0733DD4}" destId="{5A911440-1595-4607-AB7F-F1F14A1925B7}" srcOrd="1" destOrd="0" presId="urn:microsoft.com/office/officeart/2005/8/layout/vList3"/>
    <dgm:cxn modelId="{C4F64F43-8843-4E00-B918-09125BD5C30A}" type="presParOf" srcId="{CF803274-CEB1-4516-B973-4FCB42A87B81}" destId="{AD1E089B-3D60-4D76-BD59-6D933E023E07}" srcOrd="7" destOrd="0" presId="urn:microsoft.com/office/officeart/2005/8/layout/vList3"/>
    <dgm:cxn modelId="{6B24E505-7B5F-4D73-8E92-216BFC37E235}" type="presParOf" srcId="{CF803274-CEB1-4516-B973-4FCB42A87B81}" destId="{C10748C8-6F1F-4FCE-9238-BBCE83C1F86C}" srcOrd="8" destOrd="0" presId="urn:microsoft.com/office/officeart/2005/8/layout/vList3"/>
    <dgm:cxn modelId="{2BC2A615-903E-420B-B643-BEBCBBC45AFD}" type="presParOf" srcId="{C10748C8-6F1F-4FCE-9238-BBCE83C1F86C}" destId="{996B8CF5-27B9-4E03-9EF6-6A11467223D5}" srcOrd="0" destOrd="0" presId="urn:microsoft.com/office/officeart/2005/8/layout/vList3"/>
    <dgm:cxn modelId="{379CE124-78CB-4C45-B3AE-AB44D0B1C228}" type="presParOf" srcId="{C10748C8-6F1F-4FCE-9238-BBCE83C1F86C}" destId="{B5F99931-EA99-4CFE-8D8A-003DFCF8F33A}" srcOrd="1" destOrd="0" presId="urn:microsoft.com/office/officeart/2005/8/layout/vList3"/>
    <dgm:cxn modelId="{87D3694B-E926-4454-ABAD-460A40A0100F}" type="presParOf" srcId="{CF803274-CEB1-4516-B973-4FCB42A87B81}" destId="{A02C7229-7590-44F8-A876-58F337C57AC4}" srcOrd="9" destOrd="0" presId="urn:microsoft.com/office/officeart/2005/8/layout/vList3"/>
    <dgm:cxn modelId="{5BA76CBE-00C3-4E52-A229-524F4DEB6D03}" type="presParOf" srcId="{CF803274-CEB1-4516-B973-4FCB42A87B81}" destId="{41626718-4139-461E-9A3A-602C8108BA4E}" srcOrd="10" destOrd="0" presId="urn:microsoft.com/office/officeart/2005/8/layout/vList3"/>
    <dgm:cxn modelId="{36568C4A-7D1A-4497-9C0C-0CD7A6E207CD}" type="presParOf" srcId="{41626718-4139-461E-9A3A-602C8108BA4E}" destId="{8A61715B-0001-443A-AFD5-90C5B0B54FA9}" srcOrd="0" destOrd="0" presId="urn:microsoft.com/office/officeart/2005/8/layout/vList3"/>
    <dgm:cxn modelId="{68CA664F-5B83-4FC1-9AC0-562FEDF7B13D}" type="presParOf" srcId="{41626718-4139-461E-9A3A-602C8108BA4E}" destId="{8E612356-DBBF-4A42-AB9B-1C57323B162C}" srcOrd="1" destOrd="0" presId="urn:microsoft.com/office/officeart/2005/8/layout/vList3"/>
    <dgm:cxn modelId="{A4FB9160-EE65-42B1-A836-072B10B48B6F}" type="presParOf" srcId="{CF803274-CEB1-4516-B973-4FCB42A87B81}" destId="{2062D3BB-558F-4DFA-B568-2BEF38876C91}" srcOrd="11" destOrd="0" presId="urn:microsoft.com/office/officeart/2005/8/layout/vList3"/>
    <dgm:cxn modelId="{25EEC6DB-32DA-44E4-9546-4E5E8BC2908F}" type="presParOf" srcId="{CF803274-CEB1-4516-B973-4FCB42A87B81}" destId="{FF993C30-F11C-4063-832F-D3572C9934C6}" srcOrd="12" destOrd="0" presId="urn:microsoft.com/office/officeart/2005/8/layout/vList3"/>
    <dgm:cxn modelId="{D08D7DC2-A6BF-4945-A9FB-3D06FF49DD1B}" type="presParOf" srcId="{FF993C30-F11C-4063-832F-D3572C9934C6}" destId="{D155905D-37A4-4BB1-94D7-9DDFACE9A747}" srcOrd="0" destOrd="0" presId="urn:microsoft.com/office/officeart/2005/8/layout/vList3"/>
    <dgm:cxn modelId="{F3DB64E1-23C6-465C-8C21-3830D5FAE926}" type="presParOf" srcId="{FF993C30-F11C-4063-832F-D3572C9934C6}" destId="{1B335717-3DB8-4235-990C-80B7E1637E2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B3485A2-E5AC-49AF-8738-5FDC0FDD3D36}" type="doc">
      <dgm:prSet loTypeId="urn:microsoft.com/office/officeart/2005/8/layout/vList3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x-none"/>
        </a:p>
      </dgm:t>
    </dgm:pt>
    <dgm:pt modelId="{2D3E5268-26C2-4330-A12A-AEA2E19ED9BB}">
      <dgm:prSet/>
      <dgm:spPr/>
      <dgm:t>
        <a:bodyPr/>
        <a:lstStyle/>
        <a:p>
          <a:r>
            <a:rPr lang="ru-RU" b="0" dirty="0"/>
            <a:t>Экономист </a:t>
          </a:r>
          <a:endParaRPr lang="x-none"/>
        </a:p>
      </dgm:t>
    </dgm:pt>
    <dgm:pt modelId="{ABDDF58D-EB93-4CBE-8806-E709235C8C0F}" type="parTrans" cxnId="{E3432A2D-B714-4A14-B593-23549C715E08}">
      <dgm:prSet/>
      <dgm:spPr/>
      <dgm:t>
        <a:bodyPr/>
        <a:lstStyle/>
        <a:p>
          <a:endParaRPr lang="x-none"/>
        </a:p>
      </dgm:t>
    </dgm:pt>
    <dgm:pt modelId="{EC26627E-97E0-4170-9B92-61F2D8FAFA1D}" type="sibTrans" cxnId="{E3432A2D-B714-4A14-B593-23549C715E08}">
      <dgm:prSet/>
      <dgm:spPr/>
      <dgm:t>
        <a:bodyPr/>
        <a:lstStyle/>
        <a:p>
          <a:endParaRPr lang="x-none"/>
        </a:p>
      </dgm:t>
    </dgm:pt>
    <dgm:pt modelId="{9530E394-887F-4384-9518-F9F8E2C90AB8}">
      <dgm:prSet/>
      <dgm:spPr/>
      <dgm:t>
        <a:bodyPr/>
        <a:lstStyle/>
        <a:p>
          <a:r>
            <a:rPr lang="ru-RU" b="0" dirty="0"/>
            <a:t>Бизнес-аналитик </a:t>
          </a:r>
          <a:endParaRPr lang="x-none"/>
        </a:p>
      </dgm:t>
    </dgm:pt>
    <dgm:pt modelId="{027FC9A5-11AE-42C6-A8BA-4845189DE4C3}" type="parTrans" cxnId="{7DACD44A-5967-486D-896F-602D3B2E1293}">
      <dgm:prSet/>
      <dgm:spPr/>
      <dgm:t>
        <a:bodyPr/>
        <a:lstStyle/>
        <a:p>
          <a:endParaRPr lang="x-none"/>
        </a:p>
      </dgm:t>
    </dgm:pt>
    <dgm:pt modelId="{74D1520B-E648-4AC8-AF2A-88951245621E}" type="sibTrans" cxnId="{7DACD44A-5967-486D-896F-602D3B2E1293}">
      <dgm:prSet/>
      <dgm:spPr/>
      <dgm:t>
        <a:bodyPr/>
        <a:lstStyle/>
        <a:p>
          <a:endParaRPr lang="x-none"/>
        </a:p>
      </dgm:t>
    </dgm:pt>
    <dgm:pt modelId="{E7DA01E6-B68E-47A6-8A07-0B40AE97E9A2}">
      <dgm:prSet/>
      <dgm:spPr/>
      <dgm:t>
        <a:bodyPr/>
        <a:lstStyle/>
        <a:p>
          <a:r>
            <a:rPr lang="ru-RU" b="0"/>
            <a:t>Инженер-программист </a:t>
          </a:r>
          <a:endParaRPr lang="x-none"/>
        </a:p>
      </dgm:t>
    </dgm:pt>
    <dgm:pt modelId="{53B01652-D0D0-467E-9A27-A217A0B3F3AD}" type="parTrans" cxnId="{0C3D9336-005F-4124-9EEE-D48809286163}">
      <dgm:prSet/>
      <dgm:spPr/>
      <dgm:t>
        <a:bodyPr/>
        <a:lstStyle/>
        <a:p>
          <a:endParaRPr lang="ru-RU"/>
        </a:p>
      </dgm:t>
    </dgm:pt>
    <dgm:pt modelId="{80DC13D3-AE04-49BF-AD79-2C8F675EC316}" type="sibTrans" cxnId="{0C3D9336-005F-4124-9EEE-D48809286163}">
      <dgm:prSet/>
      <dgm:spPr/>
      <dgm:t>
        <a:bodyPr/>
        <a:lstStyle/>
        <a:p>
          <a:endParaRPr lang="ru-RU"/>
        </a:p>
      </dgm:t>
    </dgm:pt>
    <dgm:pt modelId="{669C6ECA-1344-4B65-895B-461A9EA60D63}">
      <dgm:prSet/>
      <dgm:spPr/>
      <dgm:t>
        <a:bodyPr/>
        <a:lstStyle/>
        <a:p>
          <a:r>
            <a:rPr lang="en-US" b="0" dirty="0"/>
            <a:t>ERP-</a:t>
          </a:r>
          <a:r>
            <a:rPr lang="ru-RU" b="0" dirty="0"/>
            <a:t>менеджер</a:t>
          </a:r>
          <a:endParaRPr lang="x-none" dirty="0"/>
        </a:p>
      </dgm:t>
    </dgm:pt>
    <dgm:pt modelId="{C992C038-03F1-4D4D-9A2E-4109D4571C90}" type="sibTrans" cxnId="{9A09070D-9BEC-42F5-9F17-5B2D6946F8E2}">
      <dgm:prSet/>
      <dgm:spPr/>
      <dgm:t>
        <a:bodyPr/>
        <a:lstStyle/>
        <a:p>
          <a:endParaRPr lang="x-none"/>
        </a:p>
      </dgm:t>
    </dgm:pt>
    <dgm:pt modelId="{212B642B-1315-49C1-A992-C6F4A8CF9CBC}" type="parTrans" cxnId="{9A09070D-9BEC-42F5-9F17-5B2D6946F8E2}">
      <dgm:prSet/>
      <dgm:spPr/>
      <dgm:t>
        <a:bodyPr/>
        <a:lstStyle/>
        <a:p>
          <a:endParaRPr lang="x-none"/>
        </a:p>
      </dgm:t>
    </dgm:pt>
    <dgm:pt modelId="{6B521A23-7C43-4C5E-B877-4278AE5D410D}">
      <dgm:prSet/>
      <dgm:spPr/>
      <dgm:t>
        <a:bodyPr/>
        <a:lstStyle/>
        <a:p>
          <a:r>
            <a:rPr lang="ru-RU" b="0"/>
            <a:t>Системный аналитик </a:t>
          </a:r>
          <a:endParaRPr lang="x-none"/>
        </a:p>
      </dgm:t>
    </dgm:pt>
    <dgm:pt modelId="{14631686-60F2-44E4-9481-C5A3EE1DCEE0}" type="parTrans" cxnId="{F970B600-A4FE-4793-91BB-4A56CCF76357}">
      <dgm:prSet/>
      <dgm:spPr/>
      <dgm:t>
        <a:bodyPr/>
        <a:lstStyle/>
        <a:p>
          <a:endParaRPr lang="ru-RU"/>
        </a:p>
      </dgm:t>
    </dgm:pt>
    <dgm:pt modelId="{FBF3FD36-AECD-45B1-B2AC-DD7E17A92966}" type="sibTrans" cxnId="{F970B600-A4FE-4793-91BB-4A56CCF76357}">
      <dgm:prSet/>
      <dgm:spPr/>
      <dgm:t>
        <a:bodyPr/>
        <a:lstStyle/>
        <a:p>
          <a:endParaRPr lang="ru-RU"/>
        </a:p>
      </dgm:t>
    </dgm:pt>
    <dgm:pt modelId="{2469F5EE-05EB-4AF9-94FB-FA6A1937CF62}">
      <dgm:prSet/>
      <dgm:spPr/>
      <dgm:t>
        <a:bodyPr/>
        <a:lstStyle/>
        <a:p>
          <a:r>
            <a:rPr lang="ru-RU" dirty="0"/>
            <a:t>Менеджер </a:t>
          </a:r>
          <a:r>
            <a:rPr lang="en-US" dirty="0"/>
            <a:t>IT-</a:t>
          </a:r>
          <a:r>
            <a:rPr lang="ru-RU" dirty="0"/>
            <a:t>проектов</a:t>
          </a:r>
          <a:endParaRPr lang="x-none" dirty="0"/>
        </a:p>
      </dgm:t>
    </dgm:pt>
    <dgm:pt modelId="{CE9EAB83-C053-4596-83D4-1F7FE82A5EDD}" type="parTrans" cxnId="{26186B7A-E7C1-48B0-84E5-8881776F0CAD}">
      <dgm:prSet/>
      <dgm:spPr/>
      <dgm:t>
        <a:bodyPr/>
        <a:lstStyle/>
        <a:p>
          <a:endParaRPr lang="x-none"/>
        </a:p>
      </dgm:t>
    </dgm:pt>
    <dgm:pt modelId="{0B2EF3BA-B867-4460-815A-3F8BE7EBCF1A}" type="sibTrans" cxnId="{26186B7A-E7C1-48B0-84E5-8881776F0CAD}">
      <dgm:prSet/>
      <dgm:spPr/>
      <dgm:t>
        <a:bodyPr/>
        <a:lstStyle/>
        <a:p>
          <a:endParaRPr lang="x-none"/>
        </a:p>
      </dgm:t>
    </dgm:pt>
    <dgm:pt modelId="{CF803274-CEB1-4516-B973-4FCB42A87B81}" type="pres">
      <dgm:prSet presAssocID="{FB3485A2-E5AC-49AF-8738-5FDC0FDD3D36}" presName="linearFlow" presStyleCnt="0">
        <dgm:presLayoutVars>
          <dgm:dir/>
          <dgm:resizeHandles val="exact"/>
        </dgm:presLayoutVars>
      </dgm:prSet>
      <dgm:spPr/>
    </dgm:pt>
    <dgm:pt modelId="{0CDBA767-9C1E-43F2-9FAF-2ABE22EB7F66}" type="pres">
      <dgm:prSet presAssocID="{E7DA01E6-B68E-47A6-8A07-0B40AE97E9A2}" presName="composite" presStyleCnt="0"/>
      <dgm:spPr/>
    </dgm:pt>
    <dgm:pt modelId="{94913C1C-482A-47CF-A187-27165EF56AD4}" type="pres">
      <dgm:prSet presAssocID="{E7DA01E6-B68E-47A6-8A07-0B40AE97E9A2}" presName="imgShp" presStyleLbl="fgImgPlace1" presStyleIdx="0" presStyleCnt="6"/>
      <dgm:spPr/>
    </dgm:pt>
    <dgm:pt modelId="{9C786F22-63C7-4CB2-9CBD-AA7770B6680E}" type="pres">
      <dgm:prSet presAssocID="{E7DA01E6-B68E-47A6-8A07-0B40AE97E9A2}" presName="txShp" presStyleLbl="node1" presStyleIdx="0" presStyleCnt="6">
        <dgm:presLayoutVars>
          <dgm:bulletEnabled val="1"/>
        </dgm:presLayoutVars>
      </dgm:prSet>
      <dgm:spPr/>
    </dgm:pt>
    <dgm:pt modelId="{F6F0CDFE-62D5-4A3C-BC74-89A8F68CB282}" type="pres">
      <dgm:prSet presAssocID="{80DC13D3-AE04-49BF-AD79-2C8F675EC316}" presName="spacing" presStyleCnt="0"/>
      <dgm:spPr/>
    </dgm:pt>
    <dgm:pt modelId="{93758316-6743-4253-9D9D-88239C4F6848}" type="pres">
      <dgm:prSet presAssocID="{2D3E5268-26C2-4330-A12A-AEA2E19ED9BB}" presName="composite" presStyleCnt="0"/>
      <dgm:spPr/>
    </dgm:pt>
    <dgm:pt modelId="{794ADD9E-4E9A-44CC-8BEA-D45986C03F8F}" type="pres">
      <dgm:prSet presAssocID="{2D3E5268-26C2-4330-A12A-AEA2E19ED9BB}" presName="imgShp" presStyleLbl="fgImgPlace1" presStyleIdx="1" presStyleCnt="6"/>
      <dgm:spPr/>
    </dgm:pt>
    <dgm:pt modelId="{0A20FB5A-7B0C-46CA-84ED-D94863B0796A}" type="pres">
      <dgm:prSet presAssocID="{2D3E5268-26C2-4330-A12A-AEA2E19ED9BB}" presName="txShp" presStyleLbl="node1" presStyleIdx="1" presStyleCnt="6">
        <dgm:presLayoutVars>
          <dgm:bulletEnabled val="1"/>
        </dgm:presLayoutVars>
      </dgm:prSet>
      <dgm:spPr/>
    </dgm:pt>
    <dgm:pt modelId="{C7A24B95-DC1B-4613-B12B-71DA3C18AA94}" type="pres">
      <dgm:prSet presAssocID="{EC26627E-97E0-4170-9B92-61F2D8FAFA1D}" presName="spacing" presStyleCnt="0"/>
      <dgm:spPr/>
    </dgm:pt>
    <dgm:pt modelId="{281B878E-FACE-4521-AE31-3FE7BA966614}" type="pres">
      <dgm:prSet presAssocID="{669C6ECA-1344-4B65-895B-461A9EA60D63}" presName="composite" presStyleCnt="0"/>
      <dgm:spPr/>
    </dgm:pt>
    <dgm:pt modelId="{17E0A14B-6B3B-4C29-8D6D-9A78E664CA80}" type="pres">
      <dgm:prSet presAssocID="{669C6ECA-1344-4B65-895B-461A9EA60D63}" presName="imgShp" presStyleLbl="fgImgPlace1" presStyleIdx="2" presStyleCnt="6"/>
      <dgm:spPr/>
    </dgm:pt>
    <dgm:pt modelId="{0659C3F3-6253-43E6-856A-336C5B9B8448}" type="pres">
      <dgm:prSet presAssocID="{669C6ECA-1344-4B65-895B-461A9EA60D63}" presName="txShp" presStyleLbl="node1" presStyleIdx="2" presStyleCnt="6">
        <dgm:presLayoutVars>
          <dgm:bulletEnabled val="1"/>
        </dgm:presLayoutVars>
      </dgm:prSet>
      <dgm:spPr/>
    </dgm:pt>
    <dgm:pt modelId="{17977E94-D047-4983-A6FB-0CD91B4AC900}" type="pres">
      <dgm:prSet presAssocID="{C992C038-03F1-4D4D-9A2E-4109D4571C90}" presName="spacing" presStyleCnt="0"/>
      <dgm:spPr/>
    </dgm:pt>
    <dgm:pt modelId="{A0548501-1767-48D6-9A91-1575FF40C8E6}" type="pres">
      <dgm:prSet presAssocID="{2469F5EE-05EB-4AF9-94FB-FA6A1937CF62}" presName="composite" presStyleCnt="0"/>
      <dgm:spPr/>
    </dgm:pt>
    <dgm:pt modelId="{36BE2717-5EF3-41A7-93D1-F006FB6437D3}" type="pres">
      <dgm:prSet presAssocID="{2469F5EE-05EB-4AF9-94FB-FA6A1937CF62}" presName="imgShp" presStyleLbl="fgImgPlace1" presStyleIdx="3" presStyleCnt="6"/>
      <dgm:spPr/>
    </dgm:pt>
    <dgm:pt modelId="{D94CA32D-7DB5-42D9-A1C6-9144C7984A54}" type="pres">
      <dgm:prSet presAssocID="{2469F5EE-05EB-4AF9-94FB-FA6A1937CF62}" presName="txShp" presStyleLbl="node1" presStyleIdx="3" presStyleCnt="6">
        <dgm:presLayoutVars>
          <dgm:bulletEnabled val="1"/>
        </dgm:presLayoutVars>
      </dgm:prSet>
      <dgm:spPr/>
    </dgm:pt>
    <dgm:pt modelId="{BEAE4D23-128A-4ED4-BA7B-ED498877F6D0}" type="pres">
      <dgm:prSet presAssocID="{0B2EF3BA-B867-4460-815A-3F8BE7EBCF1A}" presName="spacing" presStyleCnt="0"/>
      <dgm:spPr/>
    </dgm:pt>
    <dgm:pt modelId="{E60814EB-099D-4337-B93B-08EBA0733DD4}" type="pres">
      <dgm:prSet presAssocID="{9530E394-887F-4384-9518-F9F8E2C90AB8}" presName="composite" presStyleCnt="0"/>
      <dgm:spPr/>
    </dgm:pt>
    <dgm:pt modelId="{7EBFF681-4730-4D13-B7F8-74DEAEAF0C04}" type="pres">
      <dgm:prSet presAssocID="{9530E394-887F-4384-9518-F9F8E2C90AB8}" presName="imgShp" presStyleLbl="fgImgPlace1" presStyleIdx="4" presStyleCnt="6"/>
      <dgm:spPr/>
    </dgm:pt>
    <dgm:pt modelId="{5A911440-1595-4607-AB7F-F1F14A1925B7}" type="pres">
      <dgm:prSet presAssocID="{9530E394-887F-4384-9518-F9F8E2C90AB8}" presName="txShp" presStyleLbl="node1" presStyleIdx="4" presStyleCnt="6">
        <dgm:presLayoutVars>
          <dgm:bulletEnabled val="1"/>
        </dgm:presLayoutVars>
      </dgm:prSet>
      <dgm:spPr/>
    </dgm:pt>
    <dgm:pt modelId="{AD1E089B-3D60-4D76-BD59-6D933E023E07}" type="pres">
      <dgm:prSet presAssocID="{74D1520B-E648-4AC8-AF2A-88951245621E}" presName="spacing" presStyleCnt="0"/>
      <dgm:spPr/>
    </dgm:pt>
    <dgm:pt modelId="{C10748C8-6F1F-4FCE-9238-BBCE83C1F86C}" type="pres">
      <dgm:prSet presAssocID="{6B521A23-7C43-4C5E-B877-4278AE5D410D}" presName="composite" presStyleCnt="0"/>
      <dgm:spPr/>
    </dgm:pt>
    <dgm:pt modelId="{996B8CF5-27B9-4E03-9EF6-6A11467223D5}" type="pres">
      <dgm:prSet presAssocID="{6B521A23-7C43-4C5E-B877-4278AE5D410D}" presName="imgShp" presStyleLbl="fgImgPlace1" presStyleIdx="5" presStyleCnt="6"/>
      <dgm:spPr/>
    </dgm:pt>
    <dgm:pt modelId="{B5F99931-EA99-4CFE-8D8A-003DFCF8F33A}" type="pres">
      <dgm:prSet presAssocID="{6B521A23-7C43-4C5E-B877-4278AE5D410D}" presName="txShp" presStyleLbl="node1" presStyleIdx="5" presStyleCnt="6">
        <dgm:presLayoutVars>
          <dgm:bulletEnabled val="1"/>
        </dgm:presLayoutVars>
      </dgm:prSet>
      <dgm:spPr/>
    </dgm:pt>
  </dgm:ptLst>
  <dgm:cxnLst>
    <dgm:cxn modelId="{F970B600-A4FE-4793-91BB-4A56CCF76357}" srcId="{FB3485A2-E5AC-49AF-8738-5FDC0FDD3D36}" destId="{6B521A23-7C43-4C5E-B877-4278AE5D410D}" srcOrd="5" destOrd="0" parTransId="{14631686-60F2-44E4-9481-C5A3EE1DCEE0}" sibTransId="{FBF3FD36-AECD-45B1-B2AC-DD7E17A92966}"/>
    <dgm:cxn modelId="{9A09070D-9BEC-42F5-9F17-5B2D6946F8E2}" srcId="{FB3485A2-E5AC-49AF-8738-5FDC0FDD3D36}" destId="{669C6ECA-1344-4B65-895B-461A9EA60D63}" srcOrd="2" destOrd="0" parTransId="{212B642B-1315-49C1-A992-C6F4A8CF9CBC}" sibTransId="{C992C038-03F1-4D4D-9A2E-4109D4571C90}"/>
    <dgm:cxn modelId="{E3432A2D-B714-4A14-B593-23549C715E08}" srcId="{FB3485A2-E5AC-49AF-8738-5FDC0FDD3D36}" destId="{2D3E5268-26C2-4330-A12A-AEA2E19ED9BB}" srcOrd="1" destOrd="0" parTransId="{ABDDF58D-EB93-4CBE-8806-E709235C8C0F}" sibTransId="{EC26627E-97E0-4170-9B92-61F2D8FAFA1D}"/>
    <dgm:cxn modelId="{B3D84634-DD2C-4023-BA65-1C229B2B2FE5}" type="presOf" srcId="{669C6ECA-1344-4B65-895B-461A9EA60D63}" destId="{0659C3F3-6253-43E6-856A-336C5B9B8448}" srcOrd="0" destOrd="0" presId="urn:microsoft.com/office/officeart/2005/8/layout/vList3"/>
    <dgm:cxn modelId="{0C3D9336-005F-4124-9EEE-D48809286163}" srcId="{FB3485A2-E5AC-49AF-8738-5FDC0FDD3D36}" destId="{E7DA01E6-B68E-47A6-8A07-0B40AE97E9A2}" srcOrd="0" destOrd="0" parTransId="{53B01652-D0D0-467E-9A27-A217A0B3F3AD}" sibTransId="{80DC13D3-AE04-49BF-AD79-2C8F675EC316}"/>
    <dgm:cxn modelId="{7DACD44A-5967-486D-896F-602D3B2E1293}" srcId="{FB3485A2-E5AC-49AF-8738-5FDC0FDD3D36}" destId="{9530E394-887F-4384-9518-F9F8E2C90AB8}" srcOrd="4" destOrd="0" parTransId="{027FC9A5-11AE-42C6-A8BA-4845189DE4C3}" sibTransId="{74D1520B-E648-4AC8-AF2A-88951245621E}"/>
    <dgm:cxn modelId="{2F71A24C-856E-4048-ABAF-16AF8FCFAE63}" type="presOf" srcId="{FB3485A2-E5AC-49AF-8738-5FDC0FDD3D36}" destId="{CF803274-CEB1-4516-B973-4FCB42A87B81}" srcOrd="0" destOrd="0" presId="urn:microsoft.com/office/officeart/2005/8/layout/vList3"/>
    <dgm:cxn modelId="{FCDAC870-9CAC-4B1F-936B-71793D146618}" type="presOf" srcId="{2D3E5268-26C2-4330-A12A-AEA2E19ED9BB}" destId="{0A20FB5A-7B0C-46CA-84ED-D94863B0796A}" srcOrd="0" destOrd="0" presId="urn:microsoft.com/office/officeart/2005/8/layout/vList3"/>
    <dgm:cxn modelId="{8BD02076-3434-4CA8-B57D-D961B2EDE875}" type="presOf" srcId="{2469F5EE-05EB-4AF9-94FB-FA6A1937CF62}" destId="{D94CA32D-7DB5-42D9-A1C6-9144C7984A54}" srcOrd="0" destOrd="0" presId="urn:microsoft.com/office/officeart/2005/8/layout/vList3"/>
    <dgm:cxn modelId="{26186B7A-E7C1-48B0-84E5-8881776F0CAD}" srcId="{FB3485A2-E5AC-49AF-8738-5FDC0FDD3D36}" destId="{2469F5EE-05EB-4AF9-94FB-FA6A1937CF62}" srcOrd="3" destOrd="0" parTransId="{CE9EAB83-C053-4596-83D4-1F7FE82A5EDD}" sibTransId="{0B2EF3BA-B867-4460-815A-3F8BE7EBCF1A}"/>
    <dgm:cxn modelId="{70EBF2DC-A95D-48EC-9902-632A3E27F675}" type="presOf" srcId="{E7DA01E6-B68E-47A6-8A07-0B40AE97E9A2}" destId="{9C786F22-63C7-4CB2-9CBD-AA7770B6680E}" srcOrd="0" destOrd="0" presId="urn:microsoft.com/office/officeart/2005/8/layout/vList3"/>
    <dgm:cxn modelId="{143532E9-A582-4028-B52B-F3CDD02D5C67}" type="presOf" srcId="{6B521A23-7C43-4C5E-B877-4278AE5D410D}" destId="{B5F99931-EA99-4CFE-8D8A-003DFCF8F33A}" srcOrd="0" destOrd="0" presId="urn:microsoft.com/office/officeart/2005/8/layout/vList3"/>
    <dgm:cxn modelId="{02575FF3-4435-46BA-B82A-2B0DBC789D5F}" type="presOf" srcId="{9530E394-887F-4384-9518-F9F8E2C90AB8}" destId="{5A911440-1595-4607-AB7F-F1F14A1925B7}" srcOrd="0" destOrd="0" presId="urn:microsoft.com/office/officeart/2005/8/layout/vList3"/>
    <dgm:cxn modelId="{55B430DD-2D08-4E46-BFBA-41CD3810D829}" type="presParOf" srcId="{CF803274-CEB1-4516-B973-4FCB42A87B81}" destId="{0CDBA767-9C1E-43F2-9FAF-2ABE22EB7F66}" srcOrd="0" destOrd="0" presId="urn:microsoft.com/office/officeart/2005/8/layout/vList3"/>
    <dgm:cxn modelId="{64727890-362E-4D3E-B260-173CBC14154B}" type="presParOf" srcId="{0CDBA767-9C1E-43F2-9FAF-2ABE22EB7F66}" destId="{94913C1C-482A-47CF-A187-27165EF56AD4}" srcOrd="0" destOrd="0" presId="urn:microsoft.com/office/officeart/2005/8/layout/vList3"/>
    <dgm:cxn modelId="{74CD7CBE-F4A3-41BE-AE98-9B6AAB74FC1B}" type="presParOf" srcId="{0CDBA767-9C1E-43F2-9FAF-2ABE22EB7F66}" destId="{9C786F22-63C7-4CB2-9CBD-AA7770B6680E}" srcOrd="1" destOrd="0" presId="urn:microsoft.com/office/officeart/2005/8/layout/vList3"/>
    <dgm:cxn modelId="{1605D21F-9457-43A5-B370-B0C9727A9940}" type="presParOf" srcId="{CF803274-CEB1-4516-B973-4FCB42A87B81}" destId="{F6F0CDFE-62D5-4A3C-BC74-89A8F68CB282}" srcOrd="1" destOrd="0" presId="urn:microsoft.com/office/officeart/2005/8/layout/vList3"/>
    <dgm:cxn modelId="{5DB8D2F5-0803-4FF2-9B06-951CB63C0BA3}" type="presParOf" srcId="{CF803274-CEB1-4516-B973-4FCB42A87B81}" destId="{93758316-6743-4253-9D9D-88239C4F6848}" srcOrd="2" destOrd="0" presId="urn:microsoft.com/office/officeart/2005/8/layout/vList3"/>
    <dgm:cxn modelId="{665D0B9B-FF9A-43E7-995C-F73B78DCE04C}" type="presParOf" srcId="{93758316-6743-4253-9D9D-88239C4F6848}" destId="{794ADD9E-4E9A-44CC-8BEA-D45986C03F8F}" srcOrd="0" destOrd="0" presId="urn:microsoft.com/office/officeart/2005/8/layout/vList3"/>
    <dgm:cxn modelId="{D42BDC4D-6AE7-4957-840A-19BD5245A272}" type="presParOf" srcId="{93758316-6743-4253-9D9D-88239C4F6848}" destId="{0A20FB5A-7B0C-46CA-84ED-D94863B0796A}" srcOrd="1" destOrd="0" presId="urn:microsoft.com/office/officeart/2005/8/layout/vList3"/>
    <dgm:cxn modelId="{803F6877-F597-49DA-8A01-8E23124520CE}" type="presParOf" srcId="{CF803274-CEB1-4516-B973-4FCB42A87B81}" destId="{C7A24B95-DC1B-4613-B12B-71DA3C18AA94}" srcOrd="3" destOrd="0" presId="urn:microsoft.com/office/officeart/2005/8/layout/vList3"/>
    <dgm:cxn modelId="{210002F6-FE20-4B11-B4D4-85E5687789AC}" type="presParOf" srcId="{CF803274-CEB1-4516-B973-4FCB42A87B81}" destId="{281B878E-FACE-4521-AE31-3FE7BA966614}" srcOrd="4" destOrd="0" presId="urn:microsoft.com/office/officeart/2005/8/layout/vList3"/>
    <dgm:cxn modelId="{95E1B0E0-99CB-41A8-B7B0-633ED76A0CF3}" type="presParOf" srcId="{281B878E-FACE-4521-AE31-3FE7BA966614}" destId="{17E0A14B-6B3B-4C29-8D6D-9A78E664CA80}" srcOrd="0" destOrd="0" presId="urn:microsoft.com/office/officeart/2005/8/layout/vList3"/>
    <dgm:cxn modelId="{4271DA00-810F-4917-9C8A-A7B9076DE787}" type="presParOf" srcId="{281B878E-FACE-4521-AE31-3FE7BA966614}" destId="{0659C3F3-6253-43E6-856A-336C5B9B8448}" srcOrd="1" destOrd="0" presId="urn:microsoft.com/office/officeart/2005/8/layout/vList3"/>
    <dgm:cxn modelId="{C71DB7F8-AA94-4173-895E-5F17798319C8}" type="presParOf" srcId="{CF803274-CEB1-4516-B973-4FCB42A87B81}" destId="{17977E94-D047-4983-A6FB-0CD91B4AC900}" srcOrd="5" destOrd="0" presId="urn:microsoft.com/office/officeart/2005/8/layout/vList3"/>
    <dgm:cxn modelId="{D5CBC349-3DAF-4C0B-A2A4-F8CC6891C7FE}" type="presParOf" srcId="{CF803274-CEB1-4516-B973-4FCB42A87B81}" destId="{A0548501-1767-48D6-9A91-1575FF40C8E6}" srcOrd="6" destOrd="0" presId="urn:microsoft.com/office/officeart/2005/8/layout/vList3"/>
    <dgm:cxn modelId="{5C790F4B-770C-4B90-B482-85F32FD21B5A}" type="presParOf" srcId="{A0548501-1767-48D6-9A91-1575FF40C8E6}" destId="{36BE2717-5EF3-41A7-93D1-F006FB6437D3}" srcOrd="0" destOrd="0" presId="urn:microsoft.com/office/officeart/2005/8/layout/vList3"/>
    <dgm:cxn modelId="{C01AA0D1-87E2-419A-A7A8-B9B7B9300A17}" type="presParOf" srcId="{A0548501-1767-48D6-9A91-1575FF40C8E6}" destId="{D94CA32D-7DB5-42D9-A1C6-9144C7984A54}" srcOrd="1" destOrd="0" presId="urn:microsoft.com/office/officeart/2005/8/layout/vList3"/>
    <dgm:cxn modelId="{7C7CD851-2C72-409C-9203-865A64EE5D38}" type="presParOf" srcId="{CF803274-CEB1-4516-B973-4FCB42A87B81}" destId="{BEAE4D23-128A-4ED4-BA7B-ED498877F6D0}" srcOrd="7" destOrd="0" presId="urn:microsoft.com/office/officeart/2005/8/layout/vList3"/>
    <dgm:cxn modelId="{ADE59811-9D02-40CC-B068-F6FE23992E4F}" type="presParOf" srcId="{CF803274-CEB1-4516-B973-4FCB42A87B81}" destId="{E60814EB-099D-4337-B93B-08EBA0733DD4}" srcOrd="8" destOrd="0" presId="urn:microsoft.com/office/officeart/2005/8/layout/vList3"/>
    <dgm:cxn modelId="{7288090A-321F-42A0-ABBC-1ADE468C8C85}" type="presParOf" srcId="{E60814EB-099D-4337-B93B-08EBA0733DD4}" destId="{7EBFF681-4730-4D13-B7F8-74DEAEAF0C04}" srcOrd="0" destOrd="0" presId="urn:microsoft.com/office/officeart/2005/8/layout/vList3"/>
    <dgm:cxn modelId="{9691D74F-589B-4260-B565-94522C1980AE}" type="presParOf" srcId="{E60814EB-099D-4337-B93B-08EBA0733DD4}" destId="{5A911440-1595-4607-AB7F-F1F14A1925B7}" srcOrd="1" destOrd="0" presId="urn:microsoft.com/office/officeart/2005/8/layout/vList3"/>
    <dgm:cxn modelId="{EE4C9AC5-D822-45E4-A4F3-B426038F4F45}" type="presParOf" srcId="{CF803274-CEB1-4516-B973-4FCB42A87B81}" destId="{AD1E089B-3D60-4D76-BD59-6D933E023E07}" srcOrd="9" destOrd="0" presId="urn:microsoft.com/office/officeart/2005/8/layout/vList3"/>
    <dgm:cxn modelId="{E8A4474D-42F9-4113-8739-7BA6115B72D8}" type="presParOf" srcId="{CF803274-CEB1-4516-B973-4FCB42A87B81}" destId="{C10748C8-6F1F-4FCE-9238-BBCE83C1F86C}" srcOrd="10" destOrd="0" presId="urn:microsoft.com/office/officeart/2005/8/layout/vList3"/>
    <dgm:cxn modelId="{DAFA7F4D-9E37-4732-B1EC-B6E9CEEFC34A}" type="presParOf" srcId="{C10748C8-6F1F-4FCE-9238-BBCE83C1F86C}" destId="{996B8CF5-27B9-4E03-9EF6-6A11467223D5}" srcOrd="0" destOrd="0" presId="urn:microsoft.com/office/officeart/2005/8/layout/vList3"/>
    <dgm:cxn modelId="{02D61ABA-F24B-442F-A307-B4DADF7043B8}" type="presParOf" srcId="{C10748C8-6F1F-4FCE-9238-BBCE83C1F86C}" destId="{B5F99931-EA99-4CFE-8D8A-003DFCF8F33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89B82F-18A1-4B9C-8906-B2C563339390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0CE0E793-92AE-4034-A647-7CC54CBADA5F}" type="pres">
      <dgm:prSet presAssocID="{F389B82F-18A1-4B9C-8906-B2C563339390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80CDD7D1-B3ED-4E4E-A629-8BB42A394537}" type="presOf" srcId="{F389B82F-18A1-4B9C-8906-B2C563339390}" destId="{0CE0E793-92AE-4034-A647-7CC54CBADA5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B3FAB2-7FEF-48E1-9BA9-C9350F2D4089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9FE27A25-9224-463E-867E-323A19C315AD}" type="pres">
      <dgm:prSet presAssocID="{21B3FAB2-7FEF-48E1-9BA9-C9350F2D4089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3ABF94E8-234E-4452-BA22-FBAC9A354F94}" type="presOf" srcId="{21B3FAB2-7FEF-48E1-9BA9-C9350F2D4089}" destId="{9FE27A25-9224-463E-867E-323A19C315A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5F7C9E-73DE-4E3D-86F9-A5159123BBD7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D06C5E8B-7271-47F4-B40B-A5B77571DF6C}" type="pres">
      <dgm:prSet presAssocID="{E35F7C9E-73DE-4E3D-86F9-A5159123BBD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6BEBF341-E98A-4F94-8009-67579DD16037}" type="presOf" srcId="{E35F7C9E-73DE-4E3D-86F9-A5159123BBD7}" destId="{D06C5E8B-7271-47F4-B40B-A5B77571DF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741AC25-9AFB-4D81-8337-962CC6A642C2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F8F91A1A-7492-4AB5-B93A-75367BC627F5}" type="pres">
      <dgm:prSet presAssocID="{2741AC25-9AFB-4D81-8337-962CC6A642C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399D2490-7C97-4C5A-92A3-926DFDBA1828}" type="presOf" srcId="{2741AC25-9AFB-4D81-8337-962CC6A642C2}" destId="{F8F91A1A-7492-4AB5-B93A-75367BC627F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741AC25-9AFB-4D81-8337-962CC6A642C2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F8F91A1A-7492-4AB5-B93A-75367BC627F5}" type="pres">
      <dgm:prSet presAssocID="{2741AC25-9AFB-4D81-8337-962CC6A642C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399D2490-7C97-4C5A-92A3-926DFDBA1828}" type="presOf" srcId="{2741AC25-9AFB-4D81-8337-962CC6A642C2}" destId="{F8F91A1A-7492-4AB5-B93A-75367BC627F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77D5AE-36E9-4736-892B-31EA84127C8B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2636C095-4D06-4BFD-A151-F755EA0854CD}" type="pres">
      <dgm:prSet presAssocID="{1977D5AE-36E9-4736-892B-31EA84127C8B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C9D7DAD5-BA3C-4045-AE63-553A4EE459A8}" type="presOf" srcId="{1977D5AE-36E9-4736-892B-31EA84127C8B}" destId="{2636C095-4D06-4BFD-A151-F755EA0854C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AC113D-A995-4C07-A525-99452CDC2728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DE722A65-9938-4E32-B13B-3DA63984003F}" type="pres">
      <dgm:prSet presAssocID="{E4AC113D-A995-4C07-A525-99452CDC272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00E3D8F9-5514-42AD-BC98-B917F16371A5}" type="presOf" srcId="{E4AC113D-A995-4C07-A525-99452CDC2728}" destId="{DE722A65-9938-4E32-B13B-3DA6398400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B2CBBA9-6196-4058-BA56-3D60B98FB9BD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0902994E-ECC8-4622-885C-3C12809261F3}" type="pres">
      <dgm:prSet presAssocID="{5B2CBBA9-6196-4058-BA56-3D60B98FB9BD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879C9D2E-22FF-4325-9665-E18D09830A73}" type="presOf" srcId="{5B2CBBA9-6196-4058-BA56-3D60B98FB9BD}" destId="{0902994E-ECC8-4622-885C-3C12809261F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1F5F1-5B39-4644-A6DD-176E39086C1F}">
      <dsp:nvSpPr>
        <dsp:cNvPr id="0" name=""/>
        <dsp:cNvSpPr/>
      </dsp:nvSpPr>
      <dsp:spPr>
        <a:xfrm rot="10800000">
          <a:off x="1508127" y="208"/>
          <a:ext cx="5472444" cy="518918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829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Информационные системы и технологии </a:t>
          </a:r>
          <a:br>
            <a:rPr lang="ru-RU" sz="1600" b="1" kern="1200" dirty="0"/>
          </a:br>
          <a:r>
            <a:rPr lang="ru-RU" sz="1600" b="1" kern="1200" dirty="0"/>
            <a:t>(в здравоохранении)</a:t>
          </a:r>
        </a:p>
      </dsp:txBody>
      <dsp:txXfrm rot="10800000">
        <a:off x="1637856" y="208"/>
        <a:ext cx="5342715" cy="518918"/>
      </dsp:txXfrm>
    </dsp:sp>
    <dsp:sp modelId="{0BFE4485-E227-4EAD-AE59-FCABAD90D519}">
      <dsp:nvSpPr>
        <dsp:cNvPr id="0" name=""/>
        <dsp:cNvSpPr/>
      </dsp:nvSpPr>
      <dsp:spPr>
        <a:xfrm>
          <a:off x="1248668" y="208"/>
          <a:ext cx="518918" cy="518918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B0FEFA9-A32B-4E06-850C-3643D5113ACC}">
      <dsp:nvSpPr>
        <dsp:cNvPr id="0" name=""/>
        <dsp:cNvSpPr/>
      </dsp:nvSpPr>
      <dsp:spPr>
        <a:xfrm rot="10800000">
          <a:off x="1508127" y="674027"/>
          <a:ext cx="5472444" cy="518918"/>
        </a:xfrm>
        <a:prstGeom prst="homePlate">
          <a:avLst/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shade val="51000"/>
                <a:satMod val="130000"/>
              </a:schemeClr>
            </a:gs>
            <a:gs pos="80000">
              <a:schemeClr val="accent4">
                <a:hueOff val="-892954"/>
                <a:satOff val="5380"/>
                <a:lumOff val="431"/>
                <a:alphaOff val="0"/>
                <a:shade val="93000"/>
                <a:satMod val="13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829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Программное обеспечение информационных технологий</a:t>
          </a:r>
        </a:p>
      </dsp:txBody>
      <dsp:txXfrm rot="10800000">
        <a:off x="1637856" y="674027"/>
        <a:ext cx="5342715" cy="518918"/>
      </dsp:txXfrm>
    </dsp:sp>
    <dsp:sp modelId="{EF813633-9B7D-4657-8909-D917FDF5B602}">
      <dsp:nvSpPr>
        <dsp:cNvPr id="0" name=""/>
        <dsp:cNvSpPr/>
      </dsp:nvSpPr>
      <dsp:spPr>
        <a:xfrm>
          <a:off x="1248668" y="674027"/>
          <a:ext cx="518918" cy="518918"/>
        </a:xfrm>
        <a:prstGeom prst="ellipse">
          <a:avLst/>
        </a:prstGeom>
        <a:solidFill>
          <a:schemeClr val="accent4">
            <a:tint val="50000"/>
            <a:hueOff val="-796256"/>
            <a:satOff val="4522"/>
            <a:lumOff val="35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DED5AEC-7C4F-495F-ADBC-3F74714D647F}">
      <dsp:nvSpPr>
        <dsp:cNvPr id="0" name=""/>
        <dsp:cNvSpPr/>
      </dsp:nvSpPr>
      <dsp:spPr>
        <a:xfrm rot="10800000">
          <a:off x="1508127" y="1347847"/>
          <a:ext cx="5472444" cy="518918"/>
        </a:xfrm>
        <a:prstGeom prst="homePlate">
          <a:avLst/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shade val="51000"/>
                <a:satMod val="130000"/>
              </a:schemeClr>
            </a:gs>
            <a:gs pos="80000">
              <a:schemeClr val="accent4">
                <a:hueOff val="-1785908"/>
                <a:satOff val="10760"/>
                <a:lumOff val="862"/>
                <a:alphaOff val="0"/>
                <a:shade val="93000"/>
                <a:satMod val="13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829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Прикладная информатика </a:t>
          </a:r>
          <a:br>
            <a:rPr lang="ru-RU" sz="1600" b="1" kern="1200" dirty="0"/>
          </a:br>
          <a:r>
            <a:rPr lang="ru-RU" sz="1600" b="1" kern="1200" dirty="0"/>
            <a:t>(программное обеспечение компьютерных систем)</a:t>
          </a:r>
        </a:p>
      </dsp:txBody>
      <dsp:txXfrm rot="10800000">
        <a:off x="1637856" y="1347847"/>
        <a:ext cx="5342715" cy="518918"/>
      </dsp:txXfrm>
    </dsp:sp>
    <dsp:sp modelId="{C4CBD497-A8CA-4BEA-A4A4-C1FB3A3F6A51}">
      <dsp:nvSpPr>
        <dsp:cNvPr id="0" name=""/>
        <dsp:cNvSpPr/>
      </dsp:nvSpPr>
      <dsp:spPr>
        <a:xfrm>
          <a:off x="1248668" y="1347847"/>
          <a:ext cx="518918" cy="518918"/>
        </a:xfrm>
        <a:prstGeom prst="ellipse">
          <a:avLst/>
        </a:prstGeom>
        <a:solidFill>
          <a:schemeClr val="accent4">
            <a:tint val="50000"/>
            <a:hueOff val="-1592513"/>
            <a:satOff val="9044"/>
            <a:lumOff val="71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3C5CF96-4966-4E77-A931-0C850CD8B27E}">
      <dsp:nvSpPr>
        <dsp:cNvPr id="0" name=""/>
        <dsp:cNvSpPr/>
      </dsp:nvSpPr>
      <dsp:spPr>
        <a:xfrm rot="10800000">
          <a:off x="1508127" y="2021666"/>
          <a:ext cx="5472444" cy="518918"/>
        </a:xfrm>
        <a:prstGeom prst="homePlate">
          <a:avLst/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shade val="51000"/>
                <a:satMod val="130000"/>
              </a:schemeClr>
            </a:gs>
            <a:gs pos="80000">
              <a:schemeClr val="accent4">
                <a:hueOff val="-2678862"/>
                <a:satOff val="16139"/>
                <a:lumOff val="1294"/>
                <a:alphaOff val="0"/>
                <a:shade val="93000"/>
                <a:satMod val="13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829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Прикладная информатика</a:t>
          </a:r>
          <a:br>
            <a:rPr lang="ru-RU" sz="1600" b="1" kern="1200" dirty="0"/>
          </a:br>
          <a:r>
            <a:rPr lang="ru-RU" sz="1600" b="1" kern="1200" dirty="0"/>
            <a:t>(веб-программирование и компьютерный дизайн)</a:t>
          </a:r>
        </a:p>
      </dsp:txBody>
      <dsp:txXfrm rot="10800000">
        <a:off x="1637856" y="2021666"/>
        <a:ext cx="5342715" cy="518918"/>
      </dsp:txXfrm>
    </dsp:sp>
    <dsp:sp modelId="{7E16635C-81F5-4E08-9ED3-FC434A3F932A}">
      <dsp:nvSpPr>
        <dsp:cNvPr id="0" name=""/>
        <dsp:cNvSpPr/>
      </dsp:nvSpPr>
      <dsp:spPr>
        <a:xfrm>
          <a:off x="1248668" y="2021666"/>
          <a:ext cx="518918" cy="518918"/>
        </a:xfrm>
        <a:prstGeom prst="ellipse">
          <a:avLst/>
        </a:prstGeom>
        <a:solidFill>
          <a:schemeClr val="accent4">
            <a:tint val="50000"/>
            <a:hueOff val="-2388769"/>
            <a:satOff val="13566"/>
            <a:lumOff val="10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07DCA9E-7FCD-4A9F-AC0F-50D895559FE8}">
      <dsp:nvSpPr>
        <dsp:cNvPr id="0" name=""/>
        <dsp:cNvSpPr/>
      </dsp:nvSpPr>
      <dsp:spPr>
        <a:xfrm rot="10800000">
          <a:off x="1508127" y="2695485"/>
          <a:ext cx="5472444" cy="518918"/>
        </a:xfrm>
        <a:prstGeom prst="homePlate">
          <a:avLst/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shade val="51000"/>
                <a:satMod val="130000"/>
              </a:schemeClr>
            </a:gs>
            <a:gs pos="80000">
              <a:schemeClr val="accent4">
                <a:hueOff val="-3571816"/>
                <a:satOff val="21519"/>
                <a:lumOff val="1725"/>
                <a:alphaOff val="0"/>
                <a:shade val="93000"/>
                <a:satMod val="13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829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Прикладная математика</a:t>
          </a:r>
        </a:p>
      </dsp:txBody>
      <dsp:txXfrm rot="10800000">
        <a:off x="1637856" y="2695485"/>
        <a:ext cx="5342715" cy="518918"/>
      </dsp:txXfrm>
    </dsp:sp>
    <dsp:sp modelId="{8BB4CC3E-D91D-4A5F-835C-24955D6329D0}">
      <dsp:nvSpPr>
        <dsp:cNvPr id="0" name=""/>
        <dsp:cNvSpPr/>
      </dsp:nvSpPr>
      <dsp:spPr>
        <a:xfrm>
          <a:off x="1248668" y="2695485"/>
          <a:ext cx="518918" cy="518918"/>
        </a:xfrm>
        <a:prstGeom prst="ellipse">
          <a:avLst/>
        </a:prstGeom>
        <a:solidFill>
          <a:schemeClr val="accent4">
            <a:tint val="50000"/>
            <a:hueOff val="-3185025"/>
            <a:satOff val="18088"/>
            <a:lumOff val="143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18F56D2-2B73-45E4-9797-68D0A7DF6D60}">
      <dsp:nvSpPr>
        <dsp:cNvPr id="0" name=""/>
        <dsp:cNvSpPr/>
      </dsp:nvSpPr>
      <dsp:spPr>
        <a:xfrm rot="10800000">
          <a:off x="1508127" y="3369304"/>
          <a:ext cx="5472444" cy="518918"/>
        </a:xfrm>
        <a:prstGeom prst="homePlat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829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Компьютерная безопасность</a:t>
          </a:r>
        </a:p>
      </dsp:txBody>
      <dsp:txXfrm rot="10800000">
        <a:off x="1637856" y="3369304"/>
        <a:ext cx="5342715" cy="518918"/>
      </dsp:txXfrm>
    </dsp:sp>
    <dsp:sp modelId="{9D9FB504-3EC1-4C47-9100-3FCC9134D5C8}">
      <dsp:nvSpPr>
        <dsp:cNvPr id="0" name=""/>
        <dsp:cNvSpPr/>
      </dsp:nvSpPr>
      <dsp:spPr>
        <a:xfrm>
          <a:off x="1248668" y="3369304"/>
          <a:ext cx="518918" cy="518918"/>
        </a:xfrm>
        <a:prstGeom prst="ellipse">
          <a:avLst/>
        </a:prstGeom>
        <a:solidFill>
          <a:schemeClr val="accent4">
            <a:tint val="50000"/>
            <a:hueOff val="-3981281"/>
            <a:satOff val="22610"/>
            <a:lumOff val="179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86F22-63C7-4CB2-9CBD-AA7770B6680E}">
      <dsp:nvSpPr>
        <dsp:cNvPr id="0" name=""/>
        <dsp:cNvSpPr/>
      </dsp:nvSpPr>
      <dsp:spPr>
        <a:xfrm rot="10800000">
          <a:off x="1142276" y="1859"/>
          <a:ext cx="4104153" cy="434095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42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/>
            <a:t>Инженер-программист </a:t>
          </a:r>
          <a:endParaRPr lang="x-none" sz="1600" kern="1200" dirty="0"/>
        </a:p>
      </dsp:txBody>
      <dsp:txXfrm rot="10800000">
        <a:off x="1250800" y="1859"/>
        <a:ext cx="3995629" cy="434095"/>
      </dsp:txXfrm>
    </dsp:sp>
    <dsp:sp modelId="{94913C1C-482A-47CF-A187-27165EF56AD4}">
      <dsp:nvSpPr>
        <dsp:cNvPr id="0" name=""/>
        <dsp:cNvSpPr/>
      </dsp:nvSpPr>
      <dsp:spPr>
        <a:xfrm>
          <a:off x="925229" y="1859"/>
          <a:ext cx="434095" cy="43409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A20FB5A-7B0C-46CA-84ED-D94863B0796A}">
      <dsp:nvSpPr>
        <dsp:cNvPr id="0" name=""/>
        <dsp:cNvSpPr/>
      </dsp:nvSpPr>
      <dsp:spPr>
        <a:xfrm rot="10800000">
          <a:off x="1142276" y="565535"/>
          <a:ext cx="4104153" cy="434095"/>
        </a:xfrm>
        <a:prstGeom prst="homePlate">
          <a:avLst/>
        </a:prstGeom>
        <a:gradFill rotWithShape="0">
          <a:gsLst>
            <a:gs pos="0">
              <a:schemeClr val="accent4">
                <a:hueOff val="-744128"/>
                <a:satOff val="4483"/>
                <a:lumOff val="359"/>
                <a:alphaOff val="0"/>
                <a:shade val="51000"/>
                <a:satMod val="130000"/>
              </a:schemeClr>
            </a:gs>
            <a:gs pos="80000">
              <a:schemeClr val="accent4">
                <a:hueOff val="-744128"/>
                <a:satOff val="4483"/>
                <a:lumOff val="359"/>
                <a:alphaOff val="0"/>
                <a:shade val="93000"/>
                <a:satMod val="130000"/>
              </a:schemeClr>
            </a:gs>
            <a:gs pos="100000">
              <a:schemeClr val="accent4">
                <a:hueOff val="-744128"/>
                <a:satOff val="4483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42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/>
            <a:t>Инженер по тестированию программного обеспечения</a:t>
          </a:r>
          <a:endParaRPr lang="x-none" sz="1600" kern="1200" dirty="0"/>
        </a:p>
      </dsp:txBody>
      <dsp:txXfrm rot="10800000">
        <a:off x="1250800" y="565535"/>
        <a:ext cx="3995629" cy="434095"/>
      </dsp:txXfrm>
    </dsp:sp>
    <dsp:sp modelId="{794ADD9E-4E9A-44CC-8BEA-D45986C03F8F}">
      <dsp:nvSpPr>
        <dsp:cNvPr id="0" name=""/>
        <dsp:cNvSpPr/>
      </dsp:nvSpPr>
      <dsp:spPr>
        <a:xfrm>
          <a:off x="925229" y="565535"/>
          <a:ext cx="434095" cy="43409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663547"/>
                <a:satOff val="3768"/>
                <a:lumOff val="299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663547"/>
                <a:satOff val="3768"/>
                <a:lumOff val="299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663547"/>
                <a:satOff val="3768"/>
                <a:lumOff val="29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659C3F3-6253-43E6-856A-336C5B9B8448}">
      <dsp:nvSpPr>
        <dsp:cNvPr id="0" name=""/>
        <dsp:cNvSpPr/>
      </dsp:nvSpPr>
      <dsp:spPr>
        <a:xfrm rot="10800000">
          <a:off x="1142276" y="1129211"/>
          <a:ext cx="4104153" cy="434095"/>
        </a:xfrm>
        <a:prstGeom prst="homePlate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424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/>
            <a:t>Разработчик сетевого и коммуникационного программного обеспечения</a:t>
          </a:r>
          <a:endParaRPr lang="x-none" sz="1200" kern="1200" dirty="0"/>
        </a:p>
      </dsp:txBody>
      <dsp:txXfrm rot="10800000">
        <a:off x="1250800" y="1129211"/>
        <a:ext cx="3995629" cy="434095"/>
      </dsp:txXfrm>
    </dsp:sp>
    <dsp:sp modelId="{17E0A14B-6B3B-4C29-8D6D-9A78E664CA80}">
      <dsp:nvSpPr>
        <dsp:cNvPr id="0" name=""/>
        <dsp:cNvSpPr/>
      </dsp:nvSpPr>
      <dsp:spPr>
        <a:xfrm>
          <a:off x="925229" y="1129211"/>
          <a:ext cx="434095" cy="43409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1327094"/>
                <a:satOff val="7537"/>
                <a:lumOff val="598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1327094"/>
                <a:satOff val="7537"/>
                <a:lumOff val="598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1327094"/>
                <a:satOff val="7537"/>
                <a:lumOff val="5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A911440-1595-4607-AB7F-F1F14A1925B7}">
      <dsp:nvSpPr>
        <dsp:cNvPr id="0" name=""/>
        <dsp:cNvSpPr/>
      </dsp:nvSpPr>
      <dsp:spPr>
        <a:xfrm rot="10800000">
          <a:off x="1142276" y="1692888"/>
          <a:ext cx="4104153" cy="434095"/>
        </a:xfrm>
        <a:prstGeom prst="homePlate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424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 dirty="0"/>
            <a:t>Разработчик мультимедийного программного обеспечения и компьютерных игр</a:t>
          </a:r>
          <a:endParaRPr lang="x-none" sz="1200" kern="1200" dirty="0"/>
        </a:p>
      </dsp:txBody>
      <dsp:txXfrm rot="10800000">
        <a:off x="1250800" y="1692888"/>
        <a:ext cx="3995629" cy="434095"/>
      </dsp:txXfrm>
    </dsp:sp>
    <dsp:sp modelId="{7EBFF681-4730-4D13-B7F8-74DEAEAF0C04}">
      <dsp:nvSpPr>
        <dsp:cNvPr id="0" name=""/>
        <dsp:cNvSpPr/>
      </dsp:nvSpPr>
      <dsp:spPr>
        <a:xfrm>
          <a:off x="925229" y="1692888"/>
          <a:ext cx="434095" cy="43409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1990641"/>
                <a:satOff val="11305"/>
                <a:lumOff val="897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1990641"/>
                <a:satOff val="11305"/>
                <a:lumOff val="897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1990641"/>
                <a:satOff val="11305"/>
                <a:lumOff val="8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5F99931-EA99-4CFE-8D8A-003DFCF8F33A}">
      <dsp:nvSpPr>
        <dsp:cNvPr id="0" name=""/>
        <dsp:cNvSpPr/>
      </dsp:nvSpPr>
      <dsp:spPr>
        <a:xfrm rot="10800000">
          <a:off x="1142276" y="2256564"/>
          <a:ext cx="4104153" cy="434095"/>
        </a:xfrm>
        <a:prstGeom prst="homePlate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42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/>
            <a:t>Системный программист</a:t>
          </a:r>
          <a:endParaRPr lang="x-none" sz="1600" kern="1200" dirty="0"/>
        </a:p>
      </dsp:txBody>
      <dsp:txXfrm rot="10800000">
        <a:off x="1250800" y="2256564"/>
        <a:ext cx="3995629" cy="434095"/>
      </dsp:txXfrm>
    </dsp:sp>
    <dsp:sp modelId="{996B8CF5-27B9-4E03-9EF6-6A11467223D5}">
      <dsp:nvSpPr>
        <dsp:cNvPr id="0" name=""/>
        <dsp:cNvSpPr/>
      </dsp:nvSpPr>
      <dsp:spPr>
        <a:xfrm>
          <a:off x="925229" y="2256564"/>
          <a:ext cx="434095" cy="43409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2654188"/>
                <a:satOff val="15073"/>
                <a:lumOff val="1197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2654188"/>
                <a:satOff val="15073"/>
                <a:lumOff val="1197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2654188"/>
                <a:satOff val="15073"/>
                <a:lumOff val="11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E612356-DBBF-4A42-AB9B-1C57323B162C}">
      <dsp:nvSpPr>
        <dsp:cNvPr id="0" name=""/>
        <dsp:cNvSpPr/>
      </dsp:nvSpPr>
      <dsp:spPr>
        <a:xfrm rot="10800000">
          <a:off x="1142276" y="2820240"/>
          <a:ext cx="4104153" cy="434095"/>
        </a:xfrm>
        <a:prstGeom prst="homePlate">
          <a:avLst/>
        </a:prstGeom>
        <a:gradFill rotWithShape="0">
          <a:gsLst>
            <a:gs pos="0">
              <a:schemeClr val="accent4">
                <a:hueOff val="-3720641"/>
                <a:satOff val="22416"/>
                <a:lumOff val="1797"/>
                <a:alphaOff val="0"/>
                <a:shade val="51000"/>
                <a:satMod val="130000"/>
              </a:schemeClr>
            </a:gs>
            <a:gs pos="80000">
              <a:schemeClr val="accent4">
                <a:hueOff val="-3720641"/>
                <a:satOff val="22416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4">
                <a:hueOff val="-3720641"/>
                <a:satOff val="22416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42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/>
            <a:t>WEB-программист</a:t>
          </a:r>
          <a:endParaRPr lang="x-none" sz="1600" kern="1200" dirty="0"/>
        </a:p>
      </dsp:txBody>
      <dsp:txXfrm rot="10800000">
        <a:off x="1250800" y="2820240"/>
        <a:ext cx="3995629" cy="434095"/>
      </dsp:txXfrm>
    </dsp:sp>
    <dsp:sp modelId="{8A61715B-0001-443A-AFD5-90C5B0B54FA9}">
      <dsp:nvSpPr>
        <dsp:cNvPr id="0" name=""/>
        <dsp:cNvSpPr/>
      </dsp:nvSpPr>
      <dsp:spPr>
        <a:xfrm>
          <a:off x="925229" y="2820240"/>
          <a:ext cx="434095" cy="43409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3317734"/>
                <a:satOff val="18842"/>
                <a:lumOff val="1496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3317734"/>
                <a:satOff val="18842"/>
                <a:lumOff val="1496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3317734"/>
                <a:satOff val="18842"/>
                <a:lumOff val="14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B335717-3DB8-4235-990C-80B7E1637E24}">
      <dsp:nvSpPr>
        <dsp:cNvPr id="0" name=""/>
        <dsp:cNvSpPr/>
      </dsp:nvSpPr>
      <dsp:spPr>
        <a:xfrm rot="10800000">
          <a:off x="1142276" y="3383917"/>
          <a:ext cx="4104153" cy="434095"/>
        </a:xfrm>
        <a:prstGeom prst="homePlat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424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Преподаватель математики и информатики</a:t>
          </a:r>
          <a:endParaRPr lang="x-none" sz="1400" kern="1200" dirty="0"/>
        </a:p>
      </dsp:txBody>
      <dsp:txXfrm rot="10800000">
        <a:off x="1250800" y="3383917"/>
        <a:ext cx="3995629" cy="434095"/>
      </dsp:txXfrm>
    </dsp:sp>
    <dsp:sp modelId="{D155905D-37A4-4BB1-94D7-9DDFACE9A747}">
      <dsp:nvSpPr>
        <dsp:cNvPr id="0" name=""/>
        <dsp:cNvSpPr/>
      </dsp:nvSpPr>
      <dsp:spPr>
        <a:xfrm>
          <a:off x="925229" y="3383917"/>
          <a:ext cx="434095" cy="43409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3981281"/>
                <a:satOff val="22610"/>
                <a:lumOff val="1795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3981281"/>
                <a:satOff val="22610"/>
                <a:lumOff val="1795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3981281"/>
                <a:satOff val="22610"/>
                <a:lumOff val="17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86F22-63C7-4CB2-9CBD-AA7770B6680E}">
      <dsp:nvSpPr>
        <dsp:cNvPr id="0" name=""/>
        <dsp:cNvSpPr/>
      </dsp:nvSpPr>
      <dsp:spPr>
        <a:xfrm rot="10800000">
          <a:off x="1491572" y="115"/>
          <a:ext cx="5472205" cy="452939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734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/>
            <a:t>Инженер-программист </a:t>
          </a:r>
          <a:endParaRPr lang="x-none" sz="2000" kern="1200"/>
        </a:p>
      </dsp:txBody>
      <dsp:txXfrm rot="10800000">
        <a:off x="1604807" y="115"/>
        <a:ext cx="5358970" cy="452939"/>
      </dsp:txXfrm>
    </dsp:sp>
    <dsp:sp modelId="{94913C1C-482A-47CF-A187-27165EF56AD4}">
      <dsp:nvSpPr>
        <dsp:cNvPr id="0" name=""/>
        <dsp:cNvSpPr/>
      </dsp:nvSpPr>
      <dsp:spPr>
        <a:xfrm>
          <a:off x="1265102" y="115"/>
          <a:ext cx="452939" cy="452939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A20FB5A-7B0C-46CA-84ED-D94863B0796A}">
      <dsp:nvSpPr>
        <dsp:cNvPr id="0" name=""/>
        <dsp:cNvSpPr/>
      </dsp:nvSpPr>
      <dsp:spPr>
        <a:xfrm rot="10800000">
          <a:off x="1491572" y="588261"/>
          <a:ext cx="5472205" cy="452939"/>
        </a:xfrm>
        <a:prstGeom prst="homePlate">
          <a:avLst/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shade val="51000"/>
                <a:satMod val="130000"/>
              </a:schemeClr>
            </a:gs>
            <a:gs pos="80000">
              <a:schemeClr val="accent4">
                <a:hueOff val="-892954"/>
                <a:satOff val="5380"/>
                <a:lumOff val="431"/>
                <a:alphaOff val="0"/>
                <a:shade val="93000"/>
                <a:satMod val="13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734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/>
            <a:t>Экономист </a:t>
          </a:r>
          <a:endParaRPr lang="x-none" sz="2000" kern="1200"/>
        </a:p>
      </dsp:txBody>
      <dsp:txXfrm rot="10800000">
        <a:off x="1604807" y="588261"/>
        <a:ext cx="5358970" cy="452939"/>
      </dsp:txXfrm>
    </dsp:sp>
    <dsp:sp modelId="{794ADD9E-4E9A-44CC-8BEA-D45986C03F8F}">
      <dsp:nvSpPr>
        <dsp:cNvPr id="0" name=""/>
        <dsp:cNvSpPr/>
      </dsp:nvSpPr>
      <dsp:spPr>
        <a:xfrm>
          <a:off x="1265102" y="588261"/>
          <a:ext cx="452939" cy="452939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796256"/>
                <a:satOff val="4522"/>
                <a:lumOff val="359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796256"/>
                <a:satOff val="4522"/>
                <a:lumOff val="359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796256"/>
                <a:satOff val="4522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659C3F3-6253-43E6-856A-336C5B9B8448}">
      <dsp:nvSpPr>
        <dsp:cNvPr id="0" name=""/>
        <dsp:cNvSpPr/>
      </dsp:nvSpPr>
      <dsp:spPr>
        <a:xfrm rot="10800000">
          <a:off x="1491572" y="1176407"/>
          <a:ext cx="5472205" cy="452939"/>
        </a:xfrm>
        <a:prstGeom prst="homePlate">
          <a:avLst/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shade val="51000"/>
                <a:satMod val="130000"/>
              </a:schemeClr>
            </a:gs>
            <a:gs pos="80000">
              <a:schemeClr val="accent4">
                <a:hueOff val="-1785908"/>
                <a:satOff val="10760"/>
                <a:lumOff val="862"/>
                <a:alphaOff val="0"/>
                <a:shade val="93000"/>
                <a:satMod val="13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734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ERP-</a:t>
          </a:r>
          <a:r>
            <a:rPr lang="ru-RU" sz="2000" b="0" kern="1200" dirty="0"/>
            <a:t>менеджер</a:t>
          </a:r>
          <a:endParaRPr lang="x-none" sz="2000" kern="1200" dirty="0"/>
        </a:p>
      </dsp:txBody>
      <dsp:txXfrm rot="10800000">
        <a:off x="1604807" y="1176407"/>
        <a:ext cx="5358970" cy="452939"/>
      </dsp:txXfrm>
    </dsp:sp>
    <dsp:sp modelId="{17E0A14B-6B3B-4C29-8D6D-9A78E664CA80}">
      <dsp:nvSpPr>
        <dsp:cNvPr id="0" name=""/>
        <dsp:cNvSpPr/>
      </dsp:nvSpPr>
      <dsp:spPr>
        <a:xfrm>
          <a:off x="1265102" y="1176407"/>
          <a:ext cx="452939" cy="452939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1592513"/>
                <a:satOff val="9044"/>
                <a:lumOff val="718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1592513"/>
                <a:satOff val="9044"/>
                <a:lumOff val="718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1592513"/>
                <a:satOff val="9044"/>
                <a:lumOff val="71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94CA32D-7DB5-42D9-A1C6-9144C7984A54}">
      <dsp:nvSpPr>
        <dsp:cNvPr id="0" name=""/>
        <dsp:cNvSpPr/>
      </dsp:nvSpPr>
      <dsp:spPr>
        <a:xfrm rot="10800000">
          <a:off x="1491572" y="1764552"/>
          <a:ext cx="5472205" cy="452939"/>
        </a:xfrm>
        <a:prstGeom prst="homePlate">
          <a:avLst/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shade val="51000"/>
                <a:satMod val="130000"/>
              </a:schemeClr>
            </a:gs>
            <a:gs pos="80000">
              <a:schemeClr val="accent4">
                <a:hueOff val="-2678862"/>
                <a:satOff val="16139"/>
                <a:lumOff val="1294"/>
                <a:alphaOff val="0"/>
                <a:shade val="93000"/>
                <a:satMod val="13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734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Менеджер </a:t>
          </a:r>
          <a:r>
            <a:rPr lang="en-US" sz="2000" kern="1200" dirty="0"/>
            <a:t>IT-</a:t>
          </a:r>
          <a:r>
            <a:rPr lang="ru-RU" sz="2000" kern="1200" dirty="0"/>
            <a:t>проектов</a:t>
          </a:r>
          <a:endParaRPr lang="x-none" sz="2000" kern="1200" dirty="0"/>
        </a:p>
      </dsp:txBody>
      <dsp:txXfrm rot="10800000">
        <a:off x="1604807" y="1764552"/>
        <a:ext cx="5358970" cy="452939"/>
      </dsp:txXfrm>
    </dsp:sp>
    <dsp:sp modelId="{36BE2717-5EF3-41A7-93D1-F006FB6437D3}">
      <dsp:nvSpPr>
        <dsp:cNvPr id="0" name=""/>
        <dsp:cNvSpPr/>
      </dsp:nvSpPr>
      <dsp:spPr>
        <a:xfrm>
          <a:off x="1265102" y="1764552"/>
          <a:ext cx="452939" cy="452939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2388769"/>
                <a:satOff val="13566"/>
                <a:lumOff val="1077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2388769"/>
                <a:satOff val="13566"/>
                <a:lumOff val="1077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2388769"/>
                <a:satOff val="13566"/>
                <a:lumOff val="10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A911440-1595-4607-AB7F-F1F14A1925B7}">
      <dsp:nvSpPr>
        <dsp:cNvPr id="0" name=""/>
        <dsp:cNvSpPr/>
      </dsp:nvSpPr>
      <dsp:spPr>
        <a:xfrm rot="10800000">
          <a:off x="1491572" y="2352698"/>
          <a:ext cx="5472205" cy="452939"/>
        </a:xfrm>
        <a:prstGeom prst="homePlate">
          <a:avLst/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shade val="51000"/>
                <a:satMod val="130000"/>
              </a:schemeClr>
            </a:gs>
            <a:gs pos="80000">
              <a:schemeClr val="accent4">
                <a:hueOff val="-3571816"/>
                <a:satOff val="21519"/>
                <a:lumOff val="1725"/>
                <a:alphaOff val="0"/>
                <a:shade val="93000"/>
                <a:satMod val="13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734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/>
            <a:t>Бизнес-аналитик </a:t>
          </a:r>
          <a:endParaRPr lang="x-none" sz="2000" kern="1200"/>
        </a:p>
      </dsp:txBody>
      <dsp:txXfrm rot="10800000">
        <a:off x="1604807" y="2352698"/>
        <a:ext cx="5358970" cy="452939"/>
      </dsp:txXfrm>
    </dsp:sp>
    <dsp:sp modelId="{7EBFF681-4730-4D13-B7F8-74DEAEAF0C04}">
      <dsp:nvSpPr>
        <dsp:cNvPr id="0" name=""/>
        <dsp:cNvSpPr/>
      </dsp:nvSpPr>
      <dsp:spPr>
        <a:xfrm>
          <a:off x="1265102" y="2352698"/>
          <a:ext cx="452939" cy="452939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3185025"/>
                <a:satOff val="18088"/>
                <a:lumOff val="1436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3185025"/>
                <a:satOff val="18088"/>
                <a:lumOff val="1436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3185025"/>
                <a:satOff val="18088"/>
                <a:lumOff val="143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5F99931-EA99-4CFE-8D8A-003DFCF8F33A}">
      <dsp:nvSpPr>
        <dsp:cNvPr id="0" name=""/>
        <dsp:cNvSpPr/>
      </dsp:nvSpPr>
      <dsp:spPr>
        <a:xfrm rot="10800000">
          <a:off x="1491572" y="2940844"/>
          <a:ext cx="5472205" cy="452939"/>
        </a:xfrm>
        <a:prstGeom prst="homePlat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734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/>
            <a:t>Системный аналитик </a:t>
          </a:r>
          <a:endParaRPr lang="x-none" sz="2000" kern="1200"/>
        </a:p>
      </dsp:txBody>
      <dsp:txXfrm rot="10800000">
        <a:off x="1604807" y="2940844"/>
        <a:ext cx="5358970" cy="452939"/>
      </dsp:txXfrm>
    </dsp:sp>
    <dsp:sp modelId="{996B8CF5-27B9-4E03-9EF6-6A11467223D5}">
      <dsp:nvSpPr>
        <dsp:cNvPr id="0" name=""/>
        <dsp:cNvSpPr/>
      </dsp:nvSpPr>
      <dsp:spPr>
        <a:xfrm>
          <a:off x="1265102" y="2940844"/>
          <a:ext cx="452939" cy="452939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3981281"/>
                <a:satOff val="22610"/>
                <a:lumOff val="1795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3981281"/>
                <a:satOff val="22610"/>
                <a:lumOff val="1795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3981281"/>
                <a:satOff val="22610"/>
                <a:lumOff val="17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24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41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451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165780"/>
            <a:ext cx="8229240" cy="93771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39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5647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3" y="1297802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8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3"/>
            <a:ext cx="5650992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613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8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8"/>
            <a:ext cx="5212080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3" y="1964184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6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3786187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6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0" y="1635397"/>
            <a:ext cx="6096545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350877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350877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102E7-8073-4140-8564-E9EEB8F79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698E8A-FCF5-4ABD-A097-E09640872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AEF7B9-9411-4610-A345-D3E26BE6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C5ED47-3053-4E35-BE2F-885E299E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B78836-F2E0-4463-836C-305C731BD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255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A9CB0F-BF5E-404D-BC14-85001BD78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2AEA5F-641C-44CB-B51C-76CDA6F62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3A357E-9234-49B1-91DA-EA780BB1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F1991E-73E1-4684-9534-413A377C0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FC4AD4-DD78-4CA3-B8AB-5D2FDFA72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884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7A72B-E3D7-4320-B40F-2285E7680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0CCD02-3550-4FFC-B825-72C4CFCB8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A14311-2BE2-4F8F-8FA6-119174C7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3129BD-2E60-44E4-8652-86DEAA75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EA914D-A191-4B4F-A2DF-EF250983E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508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7872E-DA8C-4419-9BFB-3EB69BE5A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0A92E-E635-4AAB-9302-9F0BE8635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75ACC2-DC00-4D29-BCFB-52E234F0C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3A295F-4439-47CB-8AF0-8D480CDCB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B7A05E-D248-4CC9-BA2F-23E864428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CA115-AAA9-4C35-B2C0-C1647373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564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00B22-41F7-46DA-92EA-914650B61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F2A78D-4AC4-4774-928E-C1A3A2CE7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5E39EE-3EED-4E96-B75C-B8D40374B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0A4684-9E8B-4954-86AB-9E9F28267C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E87A48-18B7-40EC-80F8-A4893F635F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A9E072-C0D3-4D20-94FB-AA9F78B1B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60B923-A864-41CE-B69E-3748551F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481F94F-4895-45FA-B814-928A99AF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336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6FE1BA-BCA5-4923-900C-28DF93465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AE299B-55F5-4DA2-A08D-D837CE27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E3BFCD-4E56-48F8-A7F5-92C06CF7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98AAB9-F4D8-4E05-B965-A991BADC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059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825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942F87-1063-4613-BA56-13172EBC5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E5D1AB-C86E-46E4-A094-66C4E8956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CBEB50-BC54-4050-A35B-2FC5D2B2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04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097BA-22E7-4711-81AF-F0891CE4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F308AB-C4B4-4259-A5A0-E563B7D66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A83426-9D45-4279-B5FE-68E26E444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6C2EB0-CFEE-46AB-AFDD-4B3BEFDF1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F2F7B1-1756-4EBE-8F32-E5DE2F23A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07C3D7-A24E-4DEE-B5A9-0344388AE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433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6AADC-27F1-478A-8465-B3CCD2EBA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8994E6F-B5E9-47C7-A61D-7F6F0C9FA4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8644D7-2A21-4DB9-A1A4-1288572CA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2947C7-8540-4D8D-BDDB-2B4BE890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48EB7A-E88D-408C-AF4D-9B804AFB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54F12B-4E00-4CDF-8848-3217CD32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476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041B9-FC41-4E84-8534-2220686AD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B74E56-386F-4A5D-B584-F36326820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081776-5C3C-470C-A9D2-A7600D568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5ED995-F450-4659-B82B-73C351C2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E7F2C1-9712-46CB-B769-ABA8036A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139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E5124A3-111F-47B4-8047-D9083EFD3D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81987A-ABE6-4AB4-A226-5CE922117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543883-3DB2-4FFC-977B-210150EA8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7B3B37-F875-4AA7-A7E1-455157400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27B6FD-0C4E-4AB1-93CD-3B90178AA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43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17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57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9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107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43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89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75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3787975"/>
            <a:ext cx="3574257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378846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471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75563-0D83-43E4-B567-D77259874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D4F8E8-6233-4D58-B452-6AF244BD6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45AFB6-053A-4315-9054-95A26334DC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DD61D-B5D0-48E8-815B-EE1930453DF2}" type="datetimeFigureOut">
              <a:rPr lang="ru-RU" smtClean="0"/>
              <a:t>03.06.2021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F74E8C-ED57-4722-AD44-C0B1CB891B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7E6A-514A-4122-BD4B-262075894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37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41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microsoft.com/office/2007/relationships/diagramDrawing" Target="../diagrams/drawing8.xml"/><Relationship Id="rId18" Type="http://schemas.microsoft.com/office/2007/relationships/diagramDrawing" Target="../diagrams/drawing9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42.jpeg"/><Relationship Id="rId12" Type="http://schemas.openxmlformats.org/officeDocument/2006/relationships/diagramColors" Target="../diagrams/colors8.xml"/><Relationship Id="rId17" Type="http://schemas.openxmlformats.org/officeDocument/2006/relationships/diagramColors" Target="../diagrams/colors9.xml"/><Relationship Id="rId2" Type="http://schemas.openxmlformats.org/officeDocument/2006/relationships/diagramData" Target="../diagrams/data7.xml"/><Relationship Id="rId16" Type="http://schemas.openxmlformats.org/officeDocument/2006/relationships/diagramQuickStyle" Target="../diagrams/quickStyle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diagramQuickStyle" Target="../diagrams/quickStyle8.xml"/><Relationship Id="rId5" Type="http://schemas.openxmlformats.org/officeDocument/2006/relationships/diagramColors" Target="../diagrams/colors7.xml"/><Relationship Id="rId15" Type="http://schemas.openxmlformats.org/officeDocument/2006/relationships/diagramLayout" Target="../diagrams/layout9.xml"/><Relationship Id="rId10" Type="http://schemas.openxmlformats.org/officeDocument/2006/relationships/diagramLayout" Target="../diagrams/layout8.xml"/><Relationship Id="rId19" Type="http://schemas.openxmlformats.org/officeDocument/2006/relationships/image" Target="../media/image44.jpeg"/><Relationship Id="rId4" Type="http://schemas.openxmlformats.org/officeDocument/2006/relationships/diagramQuickStyle" Target="../diagrams/quickStyle7.xml"/><Relationship Id="rId9" Type="http://schemas.openxmlformats.org/officeDocument/2006/relationships/diagramData" Target="../diagrams/data8.xml"/><Relationship Id="rId14" Type="http://schemas.openxmlformats.org/officeDocument/2006/relationships/diagramData" Target="../diagrams/data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46.jpg"/><Relationship Id="rId7" Type="http://schemas.openxmlformats.org/officeDocument/2006/relationships/diagramLayout" Target="../diagrams/layout10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5" Type="http://schemas.openxmlformats.org/officeDocument/2006/relationships/image" Target="../media/image48.jpg"/><Relationship Id="rId10" Type="http://schemas.microsoft.com/office/2007/relationships/diagramDrawing" Target="../diagrams/drawing10.xml"/><Relationship Id="rId4" Type="http://schemas.openxmlformats.org/officeDocument/2006/relationships/image" Target="../media/image47.jpeg"/><Relationship Id="rId9" Type="http://schemas.openxmlformats.org/officeDocument/2006/relationships/diagramColors" Target="../diagrams/colors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hyperlink" Target="https://www.vsu.by/images/phocagallery/news/2019/04/30/&#1082;&#1088;&#1080;&#1087;&#1090;&#1086;&#1075;&#1088;&#1072;&#1092;&#1080;&#1103;/2019-04-29.jpg" TargetMode="External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gif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4.jpeg"/><Relationship Id="rId2" Type="http://schemas.openxmlformats.org/officeDocument/2006/relationships/hyperlink" Target="https://www.vsu.by/images/phocagallery/news/2019/10/28/&#1071;&#1088;&#1084;&#1072;&#1088;&#1082;&#1072;_&#1074;&#1072;&#1082;&#1072;&#1085;&#1089;&#1080;&#1081;/IMG_8928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su.by/images/phocagallery/news/2019/10/28/&#1071;&#1088;&#1084;&#1072;&#1088;&#1082;&#1072;_&#1074;&#1072;&#1082;&#1072;&#1085;&#1089;&#1080;&#1081;/IMG_9116.JPG" TargetMode="External"/><Relationship Id="rId5" Type="http://schemas.openxmlformats.org/officeDocument/2006/relationships/image" Target="../media/image83.jpeg"/><Relationship Id="rId4" Type="http://schemas.openxmlformats.org/officeDocument/2006/relationships/hyperlink" Target="https://www.vsu.by/images/phocagallery/news/2019/10/28/&#1071;&#1088;&#1084;&#1072;&#1088;&#1082;&#1072;_&#1074;&#1072;&#1082;&#1072;&#1085;&#1089;&#1080;&#1081;/IMG_8913.JPG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85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gif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tmp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9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2.jpeg"/><Relationship Id="rId4" Type="http://schemas.openxmlformats.org/officeDocument/2006/relationships/image" Target="../media/image20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6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1.jpeg"/><Relationship Id="rId4" Type="http://schemas.openxmlformats.org/officeDocument/2006/relationships/image" Target="../media/image27.jpe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5.png"/><Relationship Id="rId4" Type="http://schemas.openxmlformats.org/officeDocument/2006/relationships/image" Target="../media/image30.jpe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5.xml"/><Relationship Id="rId12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37.jpeg"/><Relationship Id="rId5" Type="http://schemas.openxmlformats.org/officeDocument/2006/relationships/diagramLayout" Target="../diagrams/layout5.xml"/><Relationship Id="rId10" Type="http://schemas.openxmlformats.org/officeDocument/2006/relationships/image" Target="../media/image13.png"/><Relationship Id="rId4" Type="http://schemas.openxmlformats.org/officeDocument/2006/relationships/diagramData" Target="../diagrams/data5.xml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84"/>
            <a:ext cx="9144000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96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СОВМЕСТНЫЕ </a:t>
            </a:r>
            <a:r>
              <a:rPr lang="en-US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IT-</a:t>
            </a:r>
            <a:r>
              <a:rPr lang="ru-RU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ЛАБОРАТОРИИ</a:t>
            </a:r>
            <a:endParaRPr lang="ru-RU" sz="3200" b="0" strike="noStrike" spc="-1">
              <a:latin typeface="Arial"/>
            </a:endParaRPr>
          </a:p>
        </p:txBody>
      </p:sp>
      <p:graphicFrame>
        <p:nvGraphicFramePr>
          <p:cNvPr id="13" name="Схема 12"/>
          <p:cNvGraphicFramePr/>
          <p:nvPr>
            <p:extLst/>
          </p:nvPr>
        </p:nvGraphicFramePr>
        <p:xfrm>
          <a:off x="1372828" y="4233395"/>
          <a:ext cx="6397624" cy="867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stomShape 5">
            <a:extLst>
              <a:ext uri="{FF2B5EF4-FFF2-40B4-BE49-F238E27FC236}">
                <a16:creationId xmlns:a16="http://schemas.microsoft.com/office/drawing/2014/main" id="{5D13E861-57B0-49C1-A50B-10C8BCC882A4}"/>
              </a:ext>
            </a:extLst>
          </p:cNvPr>
          <p:cNvSpPr/>
          <p:nvPr/>
        </p:nvSpPr>
        <p:spPr>
          <a:xfrm>
            <a:off x="611560" y="1009660"/>
            <a:ext cx="6840760" cy="8673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70C0"/>
                </a:solidFill>
                <a:latin typeface="Calibri"/>
                <a:ea typeface="DejaVu Sans"/>
              </a:rPr>
              <a:t>Лаборатория </a:t>
            </a:r>
            <a:r>
              <a:rPr lang="ru-RU" sz="2400" b="1" spc="-1" dirty="0">
                <a:solidFill>
                  <a:srgbClr val="0070C0"/>
                </a:solidFill>
                <a:latin typeface="Calibri"/>
                <a:ea typeface="DejaVu Sans"/>
              </a:rPr>
              <a:t>Интернета вещей и </a:t>
            </a:r>
            <a:r>
              <a:rPr lang="ru-RU" sz="2400" b="1" spc="-1" dirty="0" err="1">
                <a:solidFill>
                  <a:srgbClr val="0070C0"/>
                </a:solidFill>
                <a:latin typeface="Calibri"/>
                <a:ea typeface="DejaVu Sans"/>
              </a:rPr>
              <a:t>киберфизических</a:t>
            </a:r>
            <a:r>
              <a:rPr lang="ru-RU" sz="2400" b="1" spc="-1" dirty="0">
                <a:solidFill>
                  <a:srgbClr val="0070C0"/>
                </a:solidFill>
                <a:latin typeface="Calibri"/>
                <a:ea typeface="DejaVu Sans"/>
              </a:rPr>
              <a:t> систем совместно с </a:t>
            </a:r>
            <a:endParaRPr lang="ru-RU" sz="2400" b="1" strike="noStrike" spc="-1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9" name="Picture 2" descr="Картинки по запросу &quot;гудсофт&quot;">
            <a:extLst>
              <a:ext uri="{FF2B5EF4-FFF2-40B4-BE49-F238E27FC236}">
                <a16:creationId xmlns:a16="http://schemas.microsoft.com/office/drawing/2014/main" id="{079080BE-2CAC-4961-A4E4-9DE493FBE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00" b="30121"/>
          <a:stretch/>
        </p:blipFill>
        <p:spPr bwMode="auto">
          <a:xfrm>
            <a:off x="5674530" y="1128685"/>
            <a:ext cx="2569878" cy="66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31.userapi.com/impg/KVG1MEh_zJaSUtzwFwswfIeiS0veeGJNWv_Rfg/4gHlofJr_8A.jpg?size=2560x1706&amp;quality=96&amp;sign=5aa7f066ed71da06f188aafa046fc581&amp;type=album">
            <a:extLst>
              <a:ext uri="{FF2B5EF4-FFF2-40B4-BE49-F238E27FC236}">
                <a16:creationId xmlns:a16="http://schemas.microsoft.com/office/drawing/2014/main" id="{DDB813EB-1A41-462D-8DAE-2489D4967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31663"/>
            <a:ext cx="3211141" cy="21398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60.userapi.com/impg/450JOYW3-mj-KRL4lElku6r0j2MFDXM9pW6jRQ/a2B9ZIDPYLc.jpg?size=2560x1707&amp;quality=96&amp;sign=6f3f775e49d870b362f0681f9bfeaa7e&amp;type=album">
            <a:extLst>
              <a:ext uri="{FF2B5EF4-FFF2-40B4-BE49-F238E27FC236}">
                <a16:creationId xmlns:a16="http://schemas.microsoft.com/office/drawing/2014/main" id="{1BDA83B8-2ADB-442E-80B8-4FD86EF14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35905"/>
            <a:ext cx="3846524" cy="25648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47.userapi.com/impg/Ht1lYzy7OZYeAhMXhz9Qk5PoEPYWbIGe_hzt3Q/xv9vnDThbis.jpg?size=2560x1706&amp;quality=96&amp;sign=668040811433470e81df4f9517e09c63&amp;type=album">
            <a:extLst>
              <a:ext uri="{FF2B5EF4-FFF2-40B4-BE49-F238E27FC236}">
                <a16:creationId xmlns:a16="http://schemas.microsoft.com/office/drawing/2014/main" id="{25D3F220-DFC1-43C4-A2CF-8E9347136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679" y="1779662"/>
            <a:ext cx="3102817" cy="20676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387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80">
                <a:solidFill>
                  <a:srgbClr val="FFFFFF"/>
                </a:solidFill>
                <a:latin typeface="Calibri"/>
                <a:ea typeface="DejaVu Sans"/>
              </a:rPr>
              <a:t>СОВРЕМЕННАЯ МАТЕРИАЛЬНО-ТЕХНИЧЕСКАЯ БАЗА</a:t>
            </a:r>
            <a:endParaRPr lang="ru-RU" sz="3200" b="0" strike="noStrike" spc="-1">
              <a:latin typeface="Arial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380840751"/>
              </p:ext>
            </p:extLst>
          </p:nvPr>
        </p:nvGraphicFramePr>
        <p:xfrm>
          <a:off x="6941700" y="4046390"/>
          <a:ext cx="1915190" cy="616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stomShape 2"/>
          <p:cNvSpPr/>
          <p:nvPr/>
        </p:nvSpPr>
        <p:spPr>
          <a:xfrm>
            <a:off x="6153370" y="1062066"/>
            <a:ext cx="2852266" cy="2013740"/>
          </a:xfrm>
          <a:prstGeom prst="rect">
            <a:avLst/>
          </a:prstGeom>
          <a:blipFill rotWithShape="0">
            <a:blip r:embed="rId7"/>
            <a:stretch>
              <a:fillRect l="-7147" r="-6824" b="-3399"/>
            </a:stretch>
          </a:blip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Picture 8"/>
          <p:cNvPicPr/>
          <p:nvPr/>
        </p:nvPicPr>
        <p:blipFill>
          <a:blip r:embed="rId8"/>
          <a:srcRect l="8425"/>
          <a:stretch/>
        </p:blipFill>
        <p:spPr>
          <a:xfrm>
            <a:off x="3275856" y="3119164"/>
            <a:ext cx="2563854" cy="186648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752251976"/>
              </p:ext>
            </p:extLst>
          </p:nvPr>
        </p:nvGraphicFramePr>
        <p:xfrm>
          <a:off x="4013752" y="2185733"/>
          <a:ext cx="2640123" cy="398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628341067"/>
              </p:ext>
            </p:extLst>
          </p:nvPr>
        </p:nvGraphicFramePr>
        <p:xfrm>
          <a:off x="177907" y="3119164"/>
          <a:ext cx="3865267" cy="398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0" name="Picture 2" descr="C:\Users\kolbasichlp\Desktop\Видео о факультете\Планшеты.jpg"/>
          <p:cNvPicPr/>
          <p:nvPr/>
        </p:nvPicPr>
        <p:blipFill>
          <a:blip r:embed="rId19"/>
          <a:stretch/>
        </p:blipFill>
        <p:spPr>
          <a:xfrm>
            <a:off x="179512" y="1048667"/>
            <a:ext cx="2736304" cy="2051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4FC90AF-70AC-40AF-A8CF-EDFF8694B07A}"/>
              </a:ext>
            </a:extLst>
          </p:cNvPr>
          <p:cNvSpPr/>
          <p:nvPr/>
        </p:nvSpPr>
        <p:spPr>
          <a:xfrm>
            <a:off x="71129" y="3089973"/>
            <a:ext cx="2988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/>
              <a:t>Класс мобильных устройств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9D3E52-9508-40C0-9EB8-C5E47CE93A77}"/>
              </a:ext>
            </a:extLst>
          </p:cNvPr>
          <p:cNvSpPr/>
          <p:nvPr/>
        </p:nvSpPr>
        <p:spPr>
          <a:xfrm>
            <a:off x="4139952" y="2492171"/>
            <a:ext cx="2116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/>
              <a:t>Лаборатория </a:t>
            </a:r>
            <a:r>
              <a:rPr lang="en-US" b="1" dirty="0"/>
              <a:t>Apple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82F0E5-A5BB-4EF9-8F65-70A452C53A4D}"/>
              </a:ext>
            </a:extLst>
          </p:cNvPr>
          <p:cNvSpPr/>
          <p:nvPr/>
        </p:nvSpPr>
        <p:spPr>
          <a:xfrm>
            <a:off x="5832814" y="4335956"/>
            <a:ext cx="25638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/>
              <a:t>Лаборатория моноблоков с сенсорными экранами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87360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80">
                <a:solidFill>
                  <a:srgbClr val="FFFFFF"/>
                </a:solidFill>
                <a:latin typeface="Calibri"/>
                <a:ea typeface="DejaVu Sans"/>
              </a:rPr>
              <a:t>СОВРЕМЕННАЯ МАТЕРИАЛЬНО-ТЕХНИЧЕСКАЯ БАЗА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5" name="Picture 2"/>
          <p:cNvPicPr/>
          <p:nvPr/>
        </p:nvPicPr>
        <p:blipFill>
          <a:blip r:embed="rId2"/>
          <a:srcRect l="10973" r="9166"/>
          <a:stretch/>
        </p:blipFill>
        <p:spPr>
          <a:xfrm>
            <a:off x="3220779" y="1361762"/>
            <a:ext cx="2431341" cy="1642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25" y="1829722"/>
            <a:ext cx="2286164" cy="30482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779" y="3090299"/>
            <a:ext cx="2431341" cy="18235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0" y="1975711"/>
            <a:ext cx="2229227" cy="2972303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114805513"/>
              </p:ext>
            </p:extLst>
          </p:nvPr>
        </p:nvGraphicFramePr>
        <p:xfrm>
          <a:off x="1910085" y="4515966"/>
          <a:ext cx="5395799" cy="521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CustomShape 5">
            <a:extLst>
              <a:ext uri="{FF2B5EF4-FFF2-40B4-BE49-F238E27FC236}">
                <a16:creationId xmlns:a16="http://schemas.microsoft.com/office/drawing/2014/main" id="{F61665DC-7753-44B7-BED2-9B1DEA57878A}"/>
              </a:ext>
            </a:extLst>
          </p:cNvPr>
          <p:cNvSpPr/>
          <p:nvPr/>
        </p:nvSpPr>
        <p:spPr>
          <a:xfrm>
            <a:off x="395536" y="825848"/>
            <a:ext cx="8654987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Лаборатория 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3D-</a:t>
            </a:r>
            <a:r>
              <a:rPr lang="ru-RU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моделирования и 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3D</a:t>
            </a:r>
            <a:r>
              <a:rPr lang="ru-RU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-печати</a:t>
            </a:r>
            <a:endParaRPr lang="ru-RU" sz="2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6998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3"/>
          <p:cNvSpPr/>
          <p:nvPr/>
        </p:nvSpPr>
        <p:spPr>
          <a:xfrm>
            <a:off x="-1152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АСТРОНОМИЧЕСКИЙ ЦЕНТР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10490"/>
            <a:ext cx="2881745" cy="2037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114377"/>
            <a:ext cx="3084719" cy="20564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003749"/>
            <a:ext cx="2734330" cy="2050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087022"/>
            <a:ext cx="2734330" cy="20507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754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457200" y="206010"/>
            <a:ext cx="8228880" cy="8567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17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Мы это сделали еще в 2017 году» — как проект белорусских врачей и  айтишников обогнал Microsoft - PROBUSINESS.IO">
            <a:extLst>
              <a:ext uri="{FF2B5EF4-FFF2-40B4-BE49-F238E27FC236}">
                <a16:creationId xmlns:a16="http://schemas.microsoft.com/office/drawing/2014/main" id="{7591B6FB-F829-47C6-9D5E-5407D62AE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366"/>
            <a:ext cx="3717032" cy="24780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ontent.onliner.by/news/1100x5616/b215468443c5abf195e4072724bdeca3.jpeg">
            <a:extLst>
              <a:ext uri="{FF2B5EF4-FFF2-40B4-BE49-F238E27FC236}">
                <a16:creationId xmlns:a16="http://schemas.microsoft.com/office/drawing/2014/main" id="{A3AB0B41-DDD8-4730-AE18-34E715933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1"/>
          <a:stretch/>
        </p:blipFill>
        <p:spPr bwMode="auto">
          <a:xfrm>
            <a:off x="3707904" y="105740"/>
            <a:ext cx="5265529" cy="23940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108846-AABE-40CC-B686-D347DC07ECE9}"/>
              </a:ext>
            </a:extLst>
          </p:cNvPr>
          <p:cNvSpPr/>
          <p:nvPr/>
        </p:nvSpPr>
        <p:spPr>
          <a:xfrm>
            <a:off x="144016" y="2715766"/>
            <a:ext cx="3923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Особенность новой специальности – подготовка профессионала в сфере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IT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со знанием медицины. Для учащихся разработан учебный план, включающий кроме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IT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-дисциплин, дисциплины связанные с основами анатомии и физиологии. </a:t>
            </a:r>
            <a:endParaRPr lang="ru-BY" dirty="0"/>
          </a:p>
        </p:txBody>
      </p:sp>
      <p:pic>
        <p:nvPicPr>
          <p:cNvPr id="3080" name="Picture 8" descr="Мы это сделали еще в 2017 году» — как проект белорусских врачей и  айтишников обогнал Microsoft - PROBUSINESS.IO">
            <a:extLst>
              <a:ext uri="{FF2B5EF4-FFF2-40B4-BE49-F238E27FC236}">
                <a16:creationId xmlns:a16="http://schemas.microsoft.com/office/drawing/2014/main" id="{3599FBCD-E8D8-45E0-900D-51D19F9F2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08" y="3503674"/>
            <a:ext cx="2668079" cy="15340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477F4E-2775-4162-8065-40DDA86316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00" t="6601" r="24013" b="9400"/>
          <a:stretch/>
        </p:blipFill>
        <p:spPr>
          <a:xfrm>
            <a:off x="6377496" y="2211710"/>
            <a:ext cx="2574662" cy="271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77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31460032"/>
              </p:ext>
            </p:extLst>
          </p:nvPr>
        </p:nvGraphicFramePr>
        <p:xfrm>
          <a:off x="457200" y="843558"/>
          <a:ext cx="8229240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stomShape 1"/>
          <p:cNvSpPr/>
          <p:nvPr/>
        </p:nvSpPr>
        <p:spPr>
          <a:xfrm>
            <a:off x="0" y="0"/>
            <a:ext cx="9143280" cy="67932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spc="-1" dirty="0">
                <a:solidFill>
                  <a:srgbClr val="FFFFFF"/>
                </a:solidFill>
                <a:latin typeface="Calibri"/>
              </a:rPr>
              <a:t>СПЕЦИАЛЬНОСТИ ОБЩЕГО КОНКУРСА</a:t>
            </a:r>
            <a:endParaRPr lang="ru-RU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54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B8D7A749-37D1-44B8-865B-619787C3CB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9328272"/>
              </p:ext>
            </p:extLst>
          </p:nvPr>
        </p:nvGraphicFramePr>
        <p:xfrm>
          <a:off x="1485900" y="1056134"/>
          <a:ext cx="6171660" cy="3819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6" name="CustomShape 2"/>
          <p:cNvSpPr/>
          <p:nvPr/>
        </p:nvSpPr>
        <p:spPr>
          <a:xfrm>
            <a:off x="0" y="-20538"/>
            <a:ext cx="9144000" cy="85671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700" spc="-1">
                <a:solidFill>
                  <a:srgbClr val="FFFFFF"/>
                </a:solidFill>
                <a:latin typeface="Calibri"/>
              </a:rPr>
              <a:t>Должности</a:t>
            </a:r>
            <a:endParaRPr lang="ru-RU" sz="27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995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1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B8D7A749-37D1-44B8-865B-619787C3CB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0709117"/>
              </p:ext>
            </p:extLst>
          </p:nvPr>
        </p:nvGraphicFramePr>
        <p:xfrm>
          <a:off x="457200" y="1200150"/>
          <a:ext cx="8228880" cy="3393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6" name="CustomShape 2"/>
          <p:cNvSpPr/>
          <p:nvPr/>
        </p:nvSpPr>
        <p:spPr>
          <a:xfrm>
            <a:off x="0" y="0"/>
            <a:ext cx="9144000" cy="85671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FFFFFF"/>
                </a:solidFill>
                <a:latin typeface="Calibri"/>
              </a:rPr>
              <a:t>Должности</a:t>
            </a:r>
            <a:endParaRPr lang="ru-RU" sz="3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0554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kolbasichlp\Desktop\Esferas-png-Queroimagem.com+(7).png"/>
          <p:cNvPicPr/>
          <p:nvPr/>
        </p:nvPicPr>
        <p:blipFill>
          <a:blip r:embed="rId2"/>
          <a:srcRect l="14674" r="14674"/>
          <a:stretch/>
        </p:blipFill>
        <p:spPr>
          <a:xfrm>
            <a:off x="533521" y="152283"/>
            <a:ext cx="2382296" cy="2563486"/>
          </a:xfrm>
          <a:prstGeom prst="rect">
            <a:avLst/>
          </a:prstGeom>
          <a:ln>
            <a:noFill/>
          </a:ln>
        </p:spPr>
      </p:pic>
      <p:sp>
        <p:nvSpPr>
          <p:cNvPr id="31" name="CustomShape 3"/>
          <p:cNvSpPr/>
          <p:nvPr/>
        </p:nvSpPr>
        <p:spPr>
          <a:xfrm>
            <a:off x="899598" y="971028"/>
            <a:ext cx="1607347" cy="9526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FFFFFF"/>
                </a:solidFill>
                <a:latin typeface="Arial Black"/>
                <a:ea typeface="DejaVu Sans"/>
              </a:rPr>
              <a:t>Современная материально-техническая база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2" name="CustomShape 2"/>
          <p:cNvSpPr/>
          <p:nvPr/>
        </p:nvSpPr>
        <p:spPr>
          <a:xfrm rot="19357800" flipV="1">
            <a:off x="3213318" y="1364438"/>
            <a:ext cx="2694960" cy="2440080"/>
          </a:xfrm>
          <a:custGeom>
            <a:avLst/>
            <a:gdLst/>
            <a:ahLst/>
            <a:cxnLst/>
            <a:rect l="l" t="t" r="r" b="b"/>
            <a:pathLst>
              <a:path w="8858" h="8463">
                <a:moveTo>
                  <a:pt x="1435" y="3048"/>
                </a:moveTo>
                <a:cubicBezTo>
                  <a:pt x="2068" y="590"/>
                  <a:pt x="4085" y="74"/>
                  <a:pt x="4085" y="74"/>
                </a:cubicBezTo>
                <a:cubicBezTo>
                  <a:pt x="4085" y="74"/>
                  <a:pt x="1352" y="0"/>
                  <a:pt x="595" y="2823"/>
                </a:cubicBezTo>
                <a:cubicBezTo>
                  <a:pt x="0" y="5044"/>
                  <a:pt x="1319" y="7328"/>
                  <a:pt x="3540" y="7923"/>
                </a:cubicBezTo>
                <a:cubicBezTo>
                  <a:pt x="5555" y="8463"/>
                  <a:pt x="7628" y="7421"/>
                  <a:pt x="8432" y="5562"/>
                </a:cubicBezTo>
                <a:cubicBezTo>
                  <a:pt x="8858" y="5676"/>
                  <a:pt x="8858" y="5676"/>
                  <a:pt x="8858" y="5676"/>
                </a:cubicBezTo>
                <a:cubicBezTo>
                  <a:pt x="8653" y="4911"/>
                  <a:pt x="8653" y="4911"/>
                  <a:pt x="8653" y="4911"/>
                </a:cubicBezTo>
                <a:cubicBezTo>
                  <a:pt x="8431" y="4082"/>
                  <a:pt x="8431" y="4082"/>
                  <a:pt x="8431" y="4082"/>
                </a:cubicBezTo>
                <a:cubicBezTo>
                  <a:pt x="7808" y="4704"/>
                  <a:pt x="7808" y="4704"/>
                  <a:pt x="7808" y="4704"/>
                </a:cubicBezTo>
                <a:cubicBezTo>
                  <a:pt x="7264" y="5249"/>
                  <a:pt x="7264" y="5249"/>
                  <a:pt x="7264" y="5249"/>
                </a:cubicBezTo>
                <a:cubicBezTo>
                  <a:pt x="7580" y="5334"/>
                  <a:pt x="7580" y="5334"/>
                  <a:pt x="7580" y="5334"/>
                </a:cubicBezTo>
                <a:cubicBezTo>
                  <a:pt x="6906" y="6731"/>
                  <a:pt x="5317" y="7499"/>
                  <a:pt x="3765" y="7083"/>
                </a:cubicBezTo>
                <a:cubicBezTo>
                  <a:pt x="2007" y="6612"/>
                  <a:pt x="964" y="4807"/>
                  <a:pt x="1435" y="3048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" name="CustomShape 8"/>
          <p:cNvSpPr/>
          <p:nvPr/>
        </p:nvSpPr>
        <p:spPr>
          <a:xfrm>
            <a:off x="3422680" y="2235811"/>
            <a:ext cx="2589480" cy="7679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 err="1">
                <a:solidFill>
                  <a:srgbClr val="1F497D"/>
                </a:solidFill>
                <a:latin typeface="Arial Black"/>
                <a:ea typeface="DejaVu Sans"/>
              </a:rPr>
              <a:t>ФМиИТ</a:t>
            </a:r>
            <a:endParaRPr lang="ru-RU" sz="4400" b="0" strike="noStrike" spc="-1" dirty="0">
              <a:latin typeface="Arial"/>
            </a:endParaRPr>
          </a:p>
        </p:txBody>
      </p:sp>
      <p:pic>
        <p:nvPicPr>
          <p:cNvPr id="34" name="Picture 2" descr="C:\Users\kolbasichlp\Desktop\Esferas-png-Queroimagem.com+(7).png"/>
          <p:cNvPicPr/>
          <p:nvPr/>
        </p:nvPicPr>
        <p:blipFill>
          <a:blip r:embed="rId2"/>
          <a:srcRect l="14674" r="14674"/>
          <a:stretch/>
        </p:blipFill>
        <p:spPr>
          <a:xfrm>
            <a:off x="539552" y="2499744"/>
            <a:ext cx="2382296" cy="2563486"/>
          </a:xfrm>
          <a:prstGeom prst="rect">
            <a:avLst/>
          </a:prstGeom>
          <a:ln>
            <a:noFill/>
          </a:ln>
        </p:spPr>
      </p:pic>
      <p:pic>
        <p:nvPicPr>
          <p:cNvPr id="35" name="Picture 2" descr="C:\Users\kolbasichlp\Desktop\Esferas-png-Queroimagem.com+(7).png"/>
          <p:cNvPicPr/>
          <p:nvPr/>
        </p:nvPicPr>
        <p:blipFill>
          <a:blip r:embed="rId2"/>
          <a:srcRect l="14674" r="14674"/>
          <a:stretch/>
        </p:blipFill>
        <p:spPr>
          <a:xfrm>
            <a:off x="6313572" y="125382"/>
            <a:ext cx="2382296" cy="2563486"/>
          </a:xfrm>
          <a:prstGeom prst="rect">
            <a:avLst/>
          </a:prstGeom>
          <a:ln>
            <a:noFill/>
          </a:ln>
        </p:spPr>
      </p:pic>
      <p:pic>
        <p:nvPicPr>
          <p:cNvPr id="36" name="Picture 2" descr="C:\Users\kolbasichlp\Desktop\Esferas-png-Queroimagem.com+(7).png"/>
          <p:cNvPicPr/>
          <p:nvPr/>
        </p:nvPicPr>
        <p:blipFill>
          <a:blip r:embed="rId2"/>
          <a:srcRect l="14674" r="14674"/>
          <a:stretch/>
        </p:blipFill>
        <p:spPr>
          <a:xfrm>
            <a:off x="6372200" y="2580015"/>
            <a:ext cx="2382296" cy="2563486"/>
          </a:xfrm>
          <a:prstGeom prst="rect">
            <a:avLst/>
          </a:prstGeom>
          <a:ln>
            <a:noFill/>
          </a:ln>
        </p:spPr>
      </p:pic>
      <p:sp>
        <p:nvSpPr>
          <p:cNvPr id="37" name="CustomShape 4"/>
          <p:cNvSpPr/>
          <p:nvPr/>
        </p:nvSpPr>
        <p:spPr>
          <a:xfrm>
            <a:off x="6292643" y="971025"/>
            <a:ext cx="2587320" cy="7372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FFFFFF"/>
                </a:solidFill>
                <a:latin typeface="Arial Black"/>
                <a:ea typeface="DejaVu Sans"/>
              </a:rPr>
              <a:t>Инновационные образовательные технологии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49078" y="3417263"/>
            <a:ext cx="21632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pc="-1" dirty="0">
                <a:solidFill>
                  <a:srgbClr val="FFFFFF"/>
                </a:solidFill>
                <a:latin typeface="Arial Black"/>
                <a:ea typeface="DejaVu Sans"/>
              </a:rPr>
              <a:t>Сотрудничество с ведущими </a:t>
            </a:r>
            <a:br>
              <a:rPr lang="ru-RU" sz="1400" dirty="0"/>
            </a:br>
            <a:r>
              <a:rPr lang="en-US" sz="1400" b="1" spc="-1" dirty="0">
                <a:solidFill>
                  <a:srgbClr val="FFFFFF"/>
                </a:solidFill>
                <a:latin typeface="Arial Black"/>
                <a:ea typeface="DejaVu Sans"/>
              </a:rPr>
              <a:t>IT-</a:t>
            </a:r>
            <a:r>
              <a:rPr lang="ru-RU" sz="1400" b="1" spc="-1" dirty="0">
                <a:solidFill>
                  <a:srgbClr val="FFFFFF"/>
                </a:solidFill>
                <a:latin typeface="Arial Black"/>
                <a:ea typeface="DejaVu Sans"/>
              </a:rPr>
              <a:t>компаниями</a:t>
            </a:r>
            <a:endParaRPr lang="ru-RU" sz="1400" spc="-1" dirty="0">
              <a:latin typeface="Arial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695483" y="3274411"/>
            <a:ext cx="18369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pc="-1" dirty="0">
                <a:solidFill>
                  <a:srgbClr val="FFFFFF"/>
                </a:solidFill>
                <a:latin typeface="Arial Black"/>
                <a:ea typeface="DejaVu Sans"/>
              </a:rPr>
              <a:t>70% преподавателей имеют ученые степени и звания</a:t>
            </a:r>
            <a:endParaRPr lang="ru-RU" sz="14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3783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0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ТРЕНИНГИ </a:t>
            </a:r>
            <a:r>
              <a:rPr lang="en-US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IT</a:t>
            </a:r>
            <a:r>
              <a:rPr lang="ru-RU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-КОМПАНИЙ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5" name="CustomShape 3"/>
          <p:cNvSpPr/>
          <p:nvPr/>
        </p:nvSpPr>
        <p:spPr>
          <a:xfrm>
            <a:off x="1386709" y="3123497"/>
            <a:ext cx="2552400" cy="8910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60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Курсы</a:t>
            </a:r>
            <a:endParaRPr lang="ru-RU" sz="260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600" strike="noStrike" spc="-1" dirty="0">
                <a:solidFill>
                  <a:srgbClr val="000000"/>
                </a:solidFill>
                <a:latin typeface="Arial"/>
                <a:ea typeface="DejaVu Sans"/>
              </a:rPr>
              <a:t>Java</a:t>
            </a:r>
            <a:endParaRPr lang="ru-RU" sz="2600" strike="noStrike" spc="-1" dirty="0"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>
            <a:off x="5235486" y="3824328"/>
            <a:ext cx="2733421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Искусственный интеллект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7" name="Picture 12" descr="ÐÐ°ÑÑÐ¸Ð½ÐºÐ¸ Ð¿Ð¾ Ð·Ð°Ð¿ÑÐ¾ÑÑ epam png"/>
          <p:cNvPicPr/>
          <p:nvPr/>
        </p:nvPicPr>
        <p:blipFill>
          <a:blip r:embed="rId2"/>
          <a:stretch/>
        </p:blipFill>
        <p:spPr>
          <a:xfrm>
            <a:off x="1521178" y="2488704"/>
            <a:ext cx="1935720" cy="683640"/>
          </a:xfrm>
          <a:prstGeom prst="rect">
            <a:avLst/>
          </a:prstGeom>
          <a:ln>
            <a:noFill/>
          </a:ln>
        </p:spPr>
      </p:pic>
      <p:pic>
        <p:nvPicPr>
          <p:cNvPr id="8" name="Picture 2" descr="D:\!Data\Lidia\Логотипы IT-компаний\itechart.jpg"/>
          <p:cNvPicPr/>
          <p:nvPr/>
        </p:nvPicPr>
        <p:blipFill>
          <a:blip r:embed="rId3"/>
          <a:stretch/>
        </p:blipFill>
        <p:spPr>
          <a:xfrm>
            <a:off x="712055" y="1240560"/>
            <a:ext cx="2769120" cy="522360"/>
          </a:xfrm>
          <a:prstGeom prst="rect">
            <a:avLst/>
          </a:prstGeom>
          <a:ln>
            <a:noFill/>
          </a:ln>
        </p:spPr>
      </p:pic>
      <p:sp>
        <p:nvSpPr>
          <p:cNvPr id="9" name="CustomShape 8"/>
          <p:cNvSpPr/>
          <p:nvPr/>
        </p:nvSpPr>
        <p:spPr>
          <a:xfrm>
            <a:off x="3572025" y="1180922"/>
            <a:ext cx="2961764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Web-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программирование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10" name="Picture 7" descr="D:\!Data\Lidia\Логотипы IT-компаний\ЛАЦИТ.png"/>
          <p:cNvPicPr/>
          <p:nvPr/>
        </p:nvPicPr>
        <p:blipFill>
          <a:blip r:embed="rId4"/>
          <a:stretch/>
        </p:blipFill>
        <p:spPr>
          <a:xfrm>
            <a:off x="5868144" y="2296290"/>
            <a:ext cx="1668600" cy="1272756"/>
          </a:xfrm>
          <a:prstGeom prst="rect">
            <a:avLst/>
          </a:prstGeom>
          <a:ln>
            <a:noFill/>
          </a:ln>
        </p:spPr>
      </p:pic>
      <p:sp>
        <p:nvSpPr>
          <p:cNvPr id="11" name="CustomShape 5"/>
          <p:cNvSpPr/>
          <p:nvPr/>
        </p:nvSpPr>
        <p:spPr>
          <a:xfrm>
            <a:off x="3586511" y="1199402"/>
            <a:ext cx="3024336" cy="669471"/>
          </a:xfrm>
          <a:prstGeom prst="roundRect">
            <a:avLst>
              <a:gd name="adj" fmla="val 50000"/>
            </a:avLst>
          </a:prstGeom>
          <a:noFill/>
          <a:ln w="28440">
            <a:solidFill>
              <a:srgbClr val="CC0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4"/>
          <p:cNvSpPr/>
          <p:nvPr/>
        </p:nvSpPr>
        <p:spPr>
          <a:xfrm>
            <a:off x="1468879" y="3123499"/>
            <a:ext cx="2388060" cy="886784"/>
          </a:xfrm>
          <a:prstGeom prst="roundRect">
            <a:avLst>
              <a:gd name="adj" fmla="val 34930"/>
            </a:avLst>
          </a:prstGeom>
          <a:noFill/>
          <a:ln w="28440">
            <a:solidFill>
              <a:srgbClr val="00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7"/>
          <p:cNvSpPr/>
          <p:nvPr/>
        </p:nvSpPr>
        <p:spPr>
          <a:xfrm>
            <a:off x="5098685" y="3795886"/>
            <a:ext cx="2870221" cy="734874"/>
          </a:xfrm>
          <a:prstGeom prst="roundRect">
            <a:avLst>
              <a:gd name="adj" fmla="val 33046"/>
            </a:avLst>
          </a:prstGeom>
          <a:noFill/>
          <a:ln w="28440">
            <a:solidFill>
              <a:srgbClr val="0070C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3856945" y="3089428"/>
            <a:ext cx="829167" cy="1864622"/>
          </a:xfrm>
          <a:custGeom>
            <a:avLst/>
            <a:gdLst/>
            <a:ahLst/>
            <a:cxnLst/>
            <a:rect l="l" t="t" r="r" b="b"/>
            <a:pathLst>
              <a:path w="501" h="1198">
                <a:moveTo>
                  <a:pt x="501" y="1198"/>
                </a:moveTo>
                <a:lnTo>
                  <a:pt x="451" y="1158"/>
                </a:lnTo>
                <a:lnTo>
                  <a:pt x="403" y="1115"/>
                </a:lnTo>
                <a:lnTo>
                  <a:pt x="359" y="1072"/>
                </a:lnTo>
                <a:lnTo>
                  <a:pt x="318" y="1027"/>
                </a:lnTo>
                <a:lnTo>
                  <a:pt x="281" y="983"/>
                </a:lnTo>
                <a:lnTo>
                  <a:pt x="248" y="938"/>
                </a:lnTo>
                <a:lnTo>
                  <a:pt x="217" y="896"/>
                </a:lnTo>
                <a:lnTo>
                  <a:pt x="190" y="853"/>
                </a:lnTo>
                <a:lnTo>
                  <a:pt x="167" y="814"/>
                </a:lnTo>
                <a:lnTo>
                  <a:pt x="147" y="777"/>
                </a:lnTo>
                <a:lnTo>
                  <a:pt x="129" y="743"/>
                </a:lnTo>
                <a:lnTo>
                  <a:pt x="115" y="714"/>
                </a:lnTo>
                <a:lnTo>
                  <a:pt x="105" y="689"/>
                </a:lnTo>
                <a:lnTo>
                  <a:pt x="97" y="669"/>
                </a:lnTo>
                <a:lnTo>
                  <a:pt x="92" y="654"/>
                </a:lnTo>
                <a:lnTo>
                  <a:pt x="71" y="583"/>
                </a:lnTo>
                <a:lnTo>
                  <a:pt x="56" y="518"/>
                </a:lnTo>
                <a:lnTo>
                  <a:pt x="45" y="454"/>
                </a:lnTo>
                <a:lnTo>
                  <a:pt x="39" y="396"/>
                </a:lnTo>
                <a:lnTo>
                  <a:pt x="36" y="343"/>
                </a:lnTo>
                <a:lnTo>
                  <a:pt x="36" y="294"/>
                </a:lnTo>
                <a:lnTo>
                  <a:pt x="37" y="251"/>
                </a:lnTo>
                <a:lnTo>
                  <a:pt x="41" y="212"/>
                </a:lnTo>
                <a:lnTo>
                  <a:pt x="46" y="180"/>
                </a:lnTo>
                <a:lnTo>
                  <a:pt x="52" y="151"/>
                </a:lnTo>
                <a:lnTo>
                  <a:pt x="57" y="129"/>
                </a:lnTo>
                <a:lnTo>
                  <a:pt x="61" y="114"/>
                </a:lnTo>
                <a:lnTo>
                  <a:pt x="65" y="105"/>
                </a:lnTo>
                <a:lnTo>
                  <a:pt x="66" y="101"/>
                </a:lnTo>
                <a:lnTo>
                  <a:pt x="0" y="63"/>
                </a:lnTo>
                <a:lnTo>
                  <a:pt x="241" y="0"/>
                </a:lnTo>
                <a:lnTo>
                  <a:pt x="306" y="245"/>
                </a:lnTo>
                <a:lnTo>
                  <a:pt x="230" y="200"/>
                </a:lnTo>
                <a:lnTo>
                  <a:pt x="229" y="203"/>
                </a:lnTo>
                <a:lnTo>
                  <a:pt x="226" y="208"/>
                </a:lnTo>
                <a:lnTo>
                  <a:pt x="221" y="217"/>
                </a:lnTo>
                <a:lnTo>
                  <a:pt x="216" y="231"/>
                </a:lnTo>
                <a:lnTo>
                  <a:pt x="209" y="249"/>
                </a:lnTo>
                <a:lnTo>
                  <a:pt x="203" y="272"/>
                </a:lnTo>
                <a:lnTo>
                  <a:pt x="196" y="300"/>
                </a:lnTo>
                <a:lnTo>
                  <a:pt x="192" y="332"/>
                </a:lnTo>
                <a:lnTo>
                  <a:pt x="189" y="369"/>
                </a:lnTo>
                <a:lnTo>
                  <a:pt x="187" y="413"/>
                </a:lnTo>
                <a:lnTo>
                  <a:pt x="187" y="462"/>
                </a:lnTo>
                <a:lnTo>
                  <a:pt x="191" y="516"/>
                </a:lnTo>
                <a:lnTo>
                  <a:pt x="199" y="578"/>
                </a:lnTo>
                <a:lnTo>
                  <a:pt x="209" y="638"/>
                </a:lnTo>
                <a:lnTo>
                  <a:pt x="222" y="696"/>
                </a:lnTo>
                <a:lnTo>
                  <a:pt x="239" y="751"/>
                </a:lnTo>
                <a:lnTo>
                  <a:pt x="257" y="804"/>
                </a:lnTo>
                <a:lnTo>
                  <a:pt x="278" y="854"/>
                </a:lnTo>
                <a:lnTo>
                  <a:pt x="300" y="901"/>
                </a:lnTo>
                <a:lnTo>
                  <a:pt x="323" y="946"/>
                </a:lnTo>
                <a:lnTo>
                  <a:pt x="346" y="987"/>
                </a:lnTo>
                <a:lnTo>
                  <a:pt x="369" y="1025"/>
                </a:lnTo>
                <a:lnTo>
                  <a:pt x="392" y="1060"/>
                </a:lnTo>
                <a:lnTo>
                  <a:pt x="414" y="1091"/>
                </a:lnTo>
                <a:lnTo>
                  <a:pt x="434" y="1119"/>
                </a:lnTo>
                <a:lnTo>
                  <a:pt x="453" y="1142"/>
                </a:lnTo>
                <a:lnTo>
                  <a:pt x="469" y="1161"/>
                </a:lnTo>
                <a:lnTo>
                  <a:pt x="483" y="1178"/>
                </a:lnTo>
                <a:lnTo>
                  <a:pt x="493" y="1189"/>
                </a:lnTo>
                <a:lnTo>
                  <a:pt x="500" y="1196"/>
                </a:lnTo>
                <a:lnTo>
                  <a:pt x="501" y="1198"/>
                </a:lnTo>
                <a:close/>
              </a:path>
            </a:pathLst>
          </a:custGeom>
          <a:gradFill rotWithShape="0">
            <a:gsLst>
              <a:gs pos="0">
                <a:srgbClr val="33CCCC"/>
              </a:gs>
              <a:gs pos="100000">
                <a:srgbClr val="008080"/>
              </a:gs>
            </a:gsLst>
            <a:lin ang="5400000"/>
          </a:gradFill>
          <a:ln>
            <a:noFill/>
          </a:ln>
          <a:effectLst>
            <a:outerShdw dist="106914" dir="2700000" algn="ctr" rotWithShape="0">
              <a:srgbClr val="B2B2B2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2"/>
          <p:cNvSpPr/>
          <p:nvPr/>
        </p:nvSpPr>
        <p:spPr>
          <a:xfrm>
            <a:off x="2204539" y="2106628"/>
            <a:ext cx="2033384" cy="723899"/>
          </a:xfrm>
          <a:custGeom>
            <a:avLst/>
            <a:gdLst/>
            <a:ahLst/>
            <a:cxnLst/>
            <a:rect l="l" t="t" r="r" b="b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CC0099"/>
              </a:gs>
            </a:gsLst>
            <a:lin ang="0"/>
          </a:gradFill>
          <a:ln>
            <a:noFill/>
          </a:ln>
          <a:effectLst>
            <a:outerShdw dist="106914" dir="2700000" algn="ctr" rotWithShape="0">
              <a:srgbClr val="B2B2B2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9"/>
          <p:cNvSpPr/>
          <p:nvPr/>
        </p:nvSpPr>
        <p:spPr>
          <a:xfrm>
            <a:off x="4749020" y="1895667"/>
            <a:ext cx="1578556" cy="1475411"/>
          </a:xfrm>
          <a:custGeom>
            <a:avLst/>
            <a:gdLst/>
            <a:ahLst/>
            <a:cxnLst/>
            <a:rect l="l" t="t" r="r" b="b"/>
            <a:pathLst>
              <a:path w="952" h="947">
                <a:moveTo>
                  <a:pt x="0" y="756"/>
                </a:moveTo>
                <a:lnTo>
                  <a:pt x="191" y="591"/>
                </a:lnTo>
                <a:lnTo>
                  <a:pt x="190" y="672"/>
                </a:lnTo>
                <a:lnTo>
                  <a:pt x="194" y="672"/>
                </a:lnTo>
                <a:lnTo>
                  <a:pt x="205" y="672"/>
                </a:lnTo>
                <a:lnTo>
                  <a:pt x="225" y="671"/>
                </a:lnTo>
                <a:lnTo>
                  <a:pt x="250" y="667"/>
                </a:lnTo>
                <a:lnTo>
                  <a:pt x="281" y="662"/>
                </a:lnTo>
                <a:lnTo>
                  <a:pt x="316" y="653"/>
                </a:lnTo>
                <a:lnTo>
                  <a:pt x="356" y="641"/>
                </a:lnTo>
                <a:lnTo>
                  <a:pt x="399" y="626"/>
                </a:lnTo>
                <a:lnTo>
                  <a:pt x="444" y="605"/>
                </a:lnTo>
                <a:lnTo>
                  <a:pt x="492" y="578"/>
                </a:lnTo>
                <a:lnTo>
                  <a:pt x="540" y="547"/>
                </a:lnTo>
                <a:lnTo>
                  <a:pt x="587" y="508"/>
                </a:lnTo>
                <a:lnTo>
                  <a:pt x="635" y="463"/>
                </a:lnTo>
                <a:lnTo>
                  <a:pt x="689" y="405"/>
                </a:lnTo>
                <a:lnTo>
                  <a:pt x="737" y="350"/>
                </a:lnTo>
                <a:lnTo>
                  <a:pt x="780" y="298"/>
                </a:lnTo>
                <a:lnTo>
                  <a:pt x="816" y="249"/>
                </a:lnTo>
                <a:lnTo>
                  <a:pt x="847" y="204"/>
                </a:lnTo>
                <a:lnTo>
                  <a:pt x="873" y="164"/>
                </a:lnTo>
                <a:lnTo>
                  <a:pt x="895" y="126"/>
                </a:lnTo>
                <a:lnTo>
                  <a:pt x="913" y="94"/>
                </a:lnTo>
                <a:lnTo>
                  <a:pt x="926" y="66"/>
                </a:lnTo>
                <a:lnTo>
                  <a:pt x="936" y="42"/>
                </a:lnTo>
                <a:lnTo>
                  <a:pt x="944" y="24"/>
                </a:lnTo>
                <a:lnTo>
                  <a:pt x="949" y="12"/>
                </a:lnTo>
                <a:lnTo>
                  <a:pt x="952" y="2"/>
                </a:lnTo>
                <a:lnTo>
                  <a:pt x="952" y="0"/>
                </a:lnTo>
                <a:lnTo>
                  <a:pt x="952" y="4"/>
                </a:lnTo>
                <a:lnTo>
                  <a:pt x="950" y="17"/>
                </a:lnTo>
                <a:lnTo>
                  <a:pt x="948" y="36"/>
                </a:lnTo>
                <a:lnTo>
                  <a:pt x="942" y="62"/>
                </a:lnTo>
                <a:lnTo>
                  <a:pt x="936" y="93"/>
                </a:lnTo>
                <a:lnTo>
                  <a:pt x="927" y="130"/>
                </a:lnTo>
                <a:lnTo>
                  <a:pt x="914" y="172"/>
                </a:lnTo>
                <a:lnTo>
                  <a:pt x="899" y="217"/>
                </a:lnTo>
                <a:lnTo>
                  <a:pt x="881" y="264"/>
                </a:lnTo>
                <a:lnTo>
                  <a:pt x="857" y="315"/>
                </a:lnTo>
                <a:lnTo>
                  <a:pt x="830" y="368"/>
                </a:lnTo>
                <a:lnTo>
                  <a:pt x="798" y="421"/>
                </a:lnTo>
                <a:lnTo>
                  <a:pt x="762" y="475"/>
                </a:lnTo>
                <a:lnTo>
                  <a:pt x="719" y="529"/>
                </a:lnTo>
                <a:lnTo>
                  <a:pt x="671" y="582"/>
                </a:lnTo>
                <a:lnTo>
                  <a:pt x="613" y="637"/>
                </a:lnTo>
                <a:lnTo>
                  <a:pt x="555" y="685"/>
                </a:lnTo>
                <a:lnTo>
                  <a:pt x="500" y="726"/>
                </a:lnTo>
                <a:lnTo>
                  <a:pt x="447" y="761"/>
                </a:lnTo>
                <a:lnTo>
                  <a:pt x="396" y="790"/>
                </a:lnTo>
                <a:lnTo>
                  <a:pt x="350" y="813"/>
                </a:lnTo>
                <a:lnTo>
                  <a:pt x="307" y="831"/>
                </a:lnTo>
                <a:lnTo>
                  <a:pt x="270" y="845"/>
                </a:lnTo>
                <a:lnTo>
                  <a:pt x="238" y="855"/>
                </a:lnTo>
                <a:lnTo>
                  <a:pt x="212" y="862"/>
                </a:lnTo>
                <a:lnTo>
                  <a:pt x="192" y="866"/>
                </a:lnTo>
                <a:lnTo>
                  <a:pt x="181" y="868"/>
                </a:lnTo>
                <a:lnTo>
                  <a:pt x="176" y="868"/>
                </a:lnTo>
                <a:lnTo>
                  <a:pt x="167" y="947"/>
                </a:lnTo>
                <a:lnTo>
                  <a:pt x="0" y="75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BBF6EE"/>
            </a:solidFill>
          </a:ln>
          <a:effectLst>
            <a:outerShdw dist="106914" dir="2700000" algn="ctr" rotWithShape="0">
              <a:srgbClr val="B2B2B2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955347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olbasichlp\Desktop\5aded8ce736e0.png"/>
          <p:cNvPicPr/>
          <p:nvPr/>
        </p:nvPicPr>
        <p:blipFill>
          <a:blip r:embed="rId2"/>
          <a:stretch/>
        </p:blipFill>
        <p:spPr>
          <a:xfrm>
            <a:off x="2987824" y="816604"/>
            <a:ext cx="3169080" cy="2978640"/>
          </a:xfrm>
          <a:prstGeom prst="rect">
            <a:avLst/>
          </a:prstGeom>
          <a:ln>
            <a:noFill/>
          </a:ln>
        </p:spPr>
      </p:pic>
      <p:pic>
        <p:nvPicPr>
          <p:cNvPr id="5" name="Picture 12" descr="C:\Users\kolbasichlp\Desktop\spain_3d_1695404_960_720.jpg"/>
          <p:cNvPicPr/>
          <p:nvPr/>
        </p:nvPicPr>
        <p:blipFill>
          <a:blip r:embed="rId3"/>
          <a:stretch/>
        </p:blipFill>
        <p:spPr>
          <a:xfrm>
            <a:off x="7101746" y="1668995"/>
            <a:ext cx="1906200" cy="1524960"/>
          </a:xfrm>
          <a:prstGeom prst="rect">
            <a:avLst/>
          </a:prstGeom>
          <a:ln>
            <a:noFill/>
          </a:ln>
        </p:spPr>
      </p:pic>
      <p:pic>
        <p:nvPicPr>
          <p:cNvPr id="6" name="Picture 4" descr="C:\Users\kolbasichlp\Desktop\bcy65Gqzi.jpg"/>
          <p:cNvPicPr/>
          <p:nvPr/>
        </p:nvPicPr>
        <p:blipFill>
          <a:blip r:embed="rId4"/>
          <a:stretch/>
        </p:blipFill>
        <p:spPr>
          <a:xfrm>
            <a:off x="244940" y="2190215"/>
            <a:ext cx="1453320" cy="1453320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C:\Users\kolbasichlp\Desktop\sweden-2270792_1280.png"/>
          <p:cNvPicPr/>
          <p:nvPr/>
        </p:nvPicPr>
        <p:blipFill>
          <a:blip r:embed="rId5"/>
          <a:stretch/>
        </p:blipFill>
        <p:spPr>
          <a:xfrm>
            <a:off x="971600" y="3251825"/>
            <a:ext cx="1889640" cy="1889640"/>
          </a:xfrm>
          <a:prstGeom prst="rect">
            <a:avLst/>
          </a:prstGeom>
          <a:ln>
            <a:noFill/>
          </a:ln>
        </p:spPr>
      </p:pic>
      <p:pic>
        <p:nvPicPr>
          <p:cNvPr id="8" name="Picture 9" descr="C:\Users\kolbasichlp\Desktop\us-flag-icon-30.jpg"/>
          <p:cNvPicPr/>
          <p:nvPr/>
        </p:nvPicPr>
        <p:blipFill>
          <a:blip r:embed="rId6"/>
          <a:srcRect l="25036" t="16320" r="21522" b="14825"/>
          <a:stretch/>
        </p:blipFill>
        <p:spPr>
          <a:xfrm>
            <a:off x="3421852" y="3779851"/>
            <a:ext cx="1319040" cy="1359720"/>
          </a:xfrm>
          <a:prstGeom prst="rect">
            <a:avLst/>
          </a:prstGeom>
          <a:ln>
            <a:noFill/>
          </a:ln>
        </p:spPr>
      </p:pic>
      <p:pic>
        <p:nvPicPr>
          <p:cNvPr id="9" name="Picture 10" descr="C:\Users\kolbasichlp\Desktop\empty-germany-campaign-button-vector-20478044.jpg"/>
          <p:cNvPicPr/>
          <p:nvPr/>
        </p:nvPicPr>
        <p:blipFill>
          <a:blip r:embed="rId7"/>
          <a:srcRect l="9789" t="9493" r="12169" b="17498"/>
          <a:stretch/>
        </p:blipFill>
        <p:spPr>
          <a:xfrm>
            <a:off x="5364088" y="3750689"/>
            <a:ext cx="1345680" cy="1359720"/>
          </a:xfrm>
          <a:prstGeom prst="rect">
            <a:avLst/>
          </a:prstGeom>
          <a:ln>
            <a:noFill/>
          </a:ln>
        </p:spPr>
      </p:pic>
      <p:pic>
        <p:nvPicPr>
          <p:cNvPr id="10" name="Picture 11" descr="C:\Users\kolbasichlp\Desktop\351202.jpg"/>
          <p:cNvPicPr/>
          <p:nvPr/>
        </p:nvPicPr>
        <p:blipFill>
          <a:blip r:embed="rId8"/>
          <a:stretch/>
        </p:blipFill>
        <p:spPr>
          <a:xfrm>
            <a:off x="6876256" y="3028527"/>
            <a:ext cx="1551600" cy="1378800"/>
          </a:xfrm>
          <a:prstGeom prst="rect">
            <a:avLst/>
          </a:prstGeom>
          <a:ln>
            <a:noFill/>
          </a:ln>
        </p:spPr>
      </p:pic>
      <p:sp>
        <p:nvSpPr>
          <p:cNvPr id="17" name="CustomShape 2"/>
          <p:cNvSpPr/>
          <p:nvPr/>
        </p:nvSpPr>
        <p:spPr>
          <a:xfrm rot="19762800">
            <a:off x="483589" y="739352"/>
            <a:ext cx="2429342" cy="1018926"/>
          </a:xfrm>
          <a:prstGeom prst="rect">
            <a:avLst/>
          </a:prstGeom>
          <a:gradFill rotWithShape="0">
            <a:gsLst>
              <a:gs pos="0">
                <a:srgbClr val="2988A1"/>
              </a:gs>
              <a:gs pos="100000">
                <a:srgbClr val="36B0D1"/>
              </a:gs>
            </a:gsLst>
            <a:lin ang="14358000"/>
          </a:gradFill>
          <a:ln>
            <a:solidFill>
              <a:srgbClr val="46AAC4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Зарубежные стажировки</a:t>
            </a:r>
            <a:endParaRPr lang="ru-RU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студентов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19" name="CustomShape 1"/>
          <p:cNvSpPr/>
          <p:nvPr/>
        </p:nvSpPr>
        <p:spPr>
          <a:xfrm rot="1168800">
            <a:off x="6327968" y="565436"/>
            <a:ext cx="2415288" cy="1013031"/>
          </a:xfrm>
          <a:prstGeom prst="rect">
            <a:avLst/>
          </a:prstGeom>
          <a:gradFill rotWithShape="0">
            <a:gsLst>
              <a:gs pos="0">
                <a:srgbClr val="2988A1"/>
              </a:gs>
              <a:gs pos="100000">
                <a:srgbClr val="36B0D1"/>
              </a:gs>
            </a:gsLst>
            <a:lin ang="17364000"/>
          </a:gradFill>
          <a:ln>
            <a:solidFill>
              <a:srgbClr val="46AAC4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Зарубежные стажировки преподавателей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18" name="CustomShape 3"/>
          <p:cNvSpPr/>
          <p:nvPr/>
        </p:nvSpPr>
        <p:spPr>
          <a:xfrm>
            <a:off x="2722864" y="107321"/>
            <a:ext cx="3699000" cy="907920"/>
          </a:xfrm>
          <a:prstGeom prst="rect">
            <a:avLst/>
          </a:prstGeom>
          <a:gradFill rotWithShape="0">
            <a:gsLst>
              <a:gs pos="0">
                <a:srgbClr val="5E437F"/>
              </a:gs>
              <a:gs pos="100000">
                <a:srgbClr val="7B57A5"/>
              </a:gs>
            </a:gsLst>
            <a:lin ang="16200000"/>
          </a:gradFill>
          <a:ln w="9360">
            <a:solidFill>
              <a:srgbClr val="7D5FA0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FFFFFF"/>
                </a:solidFill>
                <a:latin typeface="Calibri"/>
              </a:rPr>
              <a:t>Понимать и говорить по-английски</a:t>
            </a:r>
            <a:endParaRPr lang="ru-RU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636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/>
          <p:cNvSpPr/>
          <p:nvPr/>
        </p:nvSpPr>
        <p:spPr>
          <a:xfrm>
            <a:off x="-1152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ДИСЦИПЛИНЫ НА АНГЛИЙСКОМ ЯЗЫКЕ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6" name="Picture 22"/>
          <p:cNvPicPr/>
          <p:nvPr/>
        </p:nvPicPr>
        <p:blipFill>
          <a:blip r:embed="rId2"/>
          <a:stretch/>
        </p:blipFill>
        <p:spPr>
          <a:xfrm>
            <a:off x="1259632" y="681237"/>
            <a:ext cx="6292588" cy="4071304"/>
          </a:xfrm>
          <a:prstGeom prst="rect">
            <a:avLst/>
          </a:prstGeom>
          <a:ln>
            <a:noFill/>
          </a:ln>
        </p:spPr>
      </p:pic>
      <p:pic>
        <p:nvPicPr>
          <p:cNvPr id="17" name="Picture 18"/>
          <p:cNvPicPr/>
          <p:nvPr/>
        </p:nvPicPr>
        <p:blipFill>
          <a:blip r:embed="rId3"/>
          <a:stretch/>
        </p:blipFill>
        <p:spPr>
          <a:xfrm>
            <a:off x="3491280" y="1409594"/>
            <a:ext cx="2137680" cy="3741480"/>
          </a:xfrm>
          <a:prstGeom prst="rect">
            <a:avLst/>
          </a:prstGeom>
          <a:ln>
            <a:noFill/>
          </a:ln>
        </p:spPr>
      </p:pic>
      <p:sp>
        <p:nvSpPr>
          <p:cNvPr id="18" name="CustomShape 2"/>
          <p:cNvSpPr/>
          <p:nvPr/>
        </p:nvSpPr>
        <p:spPr>
          <a:xfrm>
            <a:off x="2233367" y="1491630"/>
            <a:ext cx="1762575" cy="7833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Распределенные </a:t>
            </a:r>
            <a:endParaRPr lang="ru-RU" sz="1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и параллельные </a:t>
            </a:r>
            <a:endParaRPr lang="ru-RU" sz="1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системы</a:t>
            </a:r>
            <a:endParaRPr lang="ru-RU" sz="1500" b="0" strike="noStrike" spc="-1" dirty="0">
              <a:latin typeface="Arial"/>
            </a:endParaRPr>
          </a:p>
        </p:txBody>
      </p:sp>
      <p:sp>
        <p:nvSpPr>
          <p:cNvPr id="19" name="CustomShape 4"/>
          <p:cNvSpPr/>
          <p:nvPr/>
        </p:nvSpPr>
        <p:spPr>
          <a:xfrm>
            <a:off x="2256863" y="3147818"/>
            <a:ext cx="1800086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Технологии 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взаимодействия 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с базами данных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0" name="CustomShape 3"/>
          <p:cNvSpPr/>
          <p:nvPr/>
        </p:nvSpPr>
        <p:spPr>
          <a:xfrm>
            <a:off x="5076062" y="3101396"/>
            <a:ext cx="1437423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Архитектура 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компьютеров</a:t>
            </a:r>
            <a:endParaRPr lang="ru-RU" sz="1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162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3" descr="C:\Users\kolbasichlp\Desktop\Презентация к Совету\paper.jpg"/>
          <p:cNvPicPr/>
          <p:nvPr/>
        </p:nvPicPr>
        <p:blipFill>
          <a:blip r:embed="rId2"/>
          <a:srcRect l="10182" t="19111" r="7846" b="23976"/>
          <a:stretch/>
        </p:blipFill>
        <p:spPr>
          <a:xfrm>
            <a:off x="0" y="0"/>
            <a:ext cx="9143280" cy="5142960"/>
          </a:xfrm>
          <a:prstGeom prst="rect">
            <a:avLst/>
          </a:prstGeom>
          <a:ln>
            <a:noFill/>
          </a:ln>
        </p:spPr>
      </p:pic>
      <p:sp>
        <p:nvSpPr>
          <p:cNvPr id="273" name="CustomShape 1"/>
          <p:cNvSpPr/>
          <p:nvPr/>
        </p:nvSpPr>
        <p:spPr>
          <a:xfrm>
            <a:off x="1764360" y="1203598"/>
            <a:ext cx="1511280" cy="921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D-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модели-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рование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и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3D-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печать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1556640" y="2787777"/>
            <a:ext cx="1871640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Виртуальная 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и дополненная реальность (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VR/AR)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75" name="CustomShape 3"/>
          <p:cNvSpPr/>
          <p:nvPr/>
        </p:nvSpPr>
        <p:spPr>
          <a:xfrm>
            <a:off x="3572850" y="4000590"/>
            <a:ext cx="1632540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Робототехника</a:t>
            </a:r>
            <a:endParaRPr lang="en-US" sz="18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276" name="CustomShape 4"/>
          <p:cNvSpPr/>
          <p:nvPr/>
        </p:nvSpPr>
        <p:spPr>
          <a:xfrm>
            <a:off x="5519091" y="1207954"/>
            <a:ext cx="1741479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00" dirty="0">
                <a:solidFill>
                  <a:srgbClr val="000000"/>
                </a:solidFill>
                <a:latin typeface="Calibri"/>
                <a:ea typeface="DejaVu Sans"/>
              </a:rPr>
              <a:t>Интернет вещей</a:t>
            </a:r>
          </a:p>
          <a:p>
            <a:pPr algn="ctr">
              <a:lnSpc>
                <a:spcPct val="100000"/>
              </a:lnSpc>
            </a:pPr>
            <a:r>
              <a:rPr lang="ru-RU" sz="1600" b="0" strike="noStrike" spc="-100" dirty="0">
                <a:solidFill>
                  <a:srgbClr val="000000"/>
                </a:solidFill>
                <a:latin typeface="Calibri"/>
                <a:ea typeface="DejaVu Sans"/>
              </a:rPr>
              <a:t> и </a:t>
            </a:r>
            <a:r>
              <a:rPr lang="ru-RU" sz="1600" b="0" strike="noStrike" spc="-100" dirty="0" err="1">
                <a:solidFill>
                  <a:srgbClr val="000000"/>
                </a:solidFill>
                <a:latin typeface="Calibri"/>
                <a:ea typeface="DejaVu Sans"/>
              </a:rPr>
              <a:t>киберфизические</a:t>
            </a:r>
            <a:r>
              <a:rPr lang="ru-RU" sz="1600" b="0" strike="noStrike" spc="-100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ru-RU" sz="1600" spc="-100" dirty="0">
                <a:solidFill>
                  <a:srgbClr val="000000"/>
                </a:solidFill>
                <a:latin typeface="Calibri"/>
                <a:ea typeface="DejaVu Sans"/>
              </a:rPr>
              <a:t>системы</a:t>
            </a:r>
            <a:r>
              <a:rPr lang="ru-RU" sz="1600" b="0" strike="noStrike" spc="-100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77" name="CustomShape 5"/>
          <p:cNvSpPr/>
          <p:nvPr/>
        </p:nvSpPr>
        <p:spPr>
          <a:xfrm>
            <a:off x="3467766" y="195486"/>
            <a:ext cx="1962245" cy="1075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Big Data 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и управление 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информационными 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ресурсами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78" name="CustomShape 6"/>
          <p:cNvSpPr/>
          <p:nvPr/>
        </p:nvSpPr>
        <p:spPr>
          <a:xfrm>
            <a:off x="3492000" y="1869750"/>
            <a:ext cx="1966320" cy="1291140"/>
          </a:xfrm>
          <a:prstGeom prst="hexagon">
            <a:avLst>
              <a:gd name="adj" fmla="val 27896"/>
              <a:gd name="vf" fmla="val 115470"/>
            </a:avLst>
          </a:prstGeom>
          <a:solidFill>
            <a:schemeClr val="tx2">
              <a:lumMod val="60000"/>
              <a:lumOff val="4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9" name="CustomShape 7"/>
          <p:cNvSpPr/>
          <p:nvPr/>
        </p:nvSpPr>
        <p:spPr>
          <a:xfrm>
            <a:off x="5843285" y="3003801"/>
            <a:ext cx="998392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Machine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Learning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80" name="CustomShape 8"/>
          <p:cNvSpPr/>
          <p:nvPr/>
        </p:nvSpPr>
        <p:spPr>
          <a:xfrm>
            <a:off x="3348000" y="2057400"/>
            <a:ext cx="2231640" cy="8567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НАПРАВЛЕНИЯ НАУЧНЫХ ИССЛЕДОВАНИЙ</a:t>
            </a:r>
            <a:endParaRPr lang="ru-RU" sz="1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233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>
            <a:extLst>
              <a:ext uri="{FF2B5EF4-FFF2-40B4-BE49-F238E27FC236}">
                <a16:creationId xmlns:a16="http://schemas.microsoft.com/office/drawing/2014/main" id="{ABBBEA8D-A5E5-4594-AFA9-0211C9E24BEC}"/>
              </a:ext>
            </a:extLst>
          </p:cNvPr>
          <p:cNvSpPr/>
          <p:nvPr/>
        </p:nvSpPr>
        <p:spPr>
          <a:xfrm>
            <a:off x="0" y="0"/>
            <a:ext cx="9144000" cy="85671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FFFFFF"/>
                </a:solidFill>
                <a:latin typeface="Calibri"/>
              </a:rPr>
              <a:t>Успехи и достижения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973ED6A-261C-4EC4-9621-3D3C0C796B11}"/>
              </a:ext>
            </a:extLst>
          </p:cNvPr>
          <p:cNvSpPr/>
          <p:nvPr/>
        </p:nvSpPr>
        <p:spPr>
          <a:xfrm>
            <a:off x="2357412" y="120488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/>
              <a:t>«Многофункциональная трость для пожилых и нуждающихся»</a:t>
            </a:r>
            <a:endParaRPr lang="x-none" sz="1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5EF3402-6787-4487-8DCE-7E48DC4691E0}"/>
              </a:ext>
            </a:extLst>
          </p:cNvPr>
          <p:cNvSpPr/>
          <p:nvPr/>
        </p:nvSpPr>
        <p:spPr>
          <a:xfrm>
            <a:off x="2537940" y="102764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/>
              <a:t>«Моделирование и проектирование лазерного гравера»</a:t>
            </a:r>
            <a:endParaRPr lang="x-none" sz="1200" dirty="0"/>
          </a:p>
        </p:txBody>
      </p:sp>
      <p:sp>
        <p:nvSpPr>
          <p:cNvPr id="7" name="Прямоугольник 1">
            <a:extLst>
              <a:ext uri="{FF2B5EF4-FFF2-40B4-BE49-F238E27FC236}">
                <a16:creationId xmlns:a16="http://schemas.microsoft.com/office/drawing/2014/main" id="{90C7F778-1EFB-4CB2-88BE-72503E235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64" y="771550"/>
            <a:ext cx="8623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68989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8989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8989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8989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8989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x-none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"100 идей для Беларуси"</a:t>
            </a:r>
          </a:p>
        </p:txBody>
      </p:sp>
      <p:pic>
        <p:nvPicPr>
          <p:cNvPr id="8" name="Picture 5" descr="C:\Users\mekhovichap\Desktop\для вк\101\4UlNwuh5Yy8.jpg">
            <a:extLst>
              <a:ext uri="{FF2B5EF4-FFF2-40B4-BE49-F238E27FC236}">
                <a16:creationId xmlns:a16="http://schemas.microsoft.com/office/drawing/2014/main" id="{67C00B51-CC6F-449B-B949-6BC97D8AF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92" y="1488450"/>
            <a:ext cx="1950111" cy="14623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7D8C13-1415-4BEE-BAF9-DC15DB1FA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86" y="1489281"/>
            <a:ext cx="2217524" cy="14777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CD34DB-D414-4FF9-B787-5AEA287CEB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85" y="1503542"/>
            <a:ext cx="2095065" cy="14321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5" descr="2019 04 29">
            <a:hlinkClick r:id="rId5"/>
            <a:extLst>
              <a:ext uri="{FF2B5EF4-FFF2-40B4-BE49-F238E27FC236}">
                <a16:creationId xmlns:a16="http://schemas.microsoft.com/office/drawing/2014/main" id="{23EF4FE6-93F7-414D-A78D-5E0D410CB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0" y="3028882"/>
            <a:ext cx="2454424" cy="18408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E35CD51-EA9E-407A-990A-F6DA26E2E7BC}"/>
              </a:ext>
            </a:extLst>
          </p:cNvPr>
          <p:cNvSpPr/>
          <p:nvPr/>
        </p:nvSpPr>
        <p:spPr>
          <a:xfrm>
            <a:off x="2583001" y="3949291"/>
            <a:ext cx="159638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i="1" dirty="0">
                <a:solidFill>
                  <a:srgbClr val="FF0000"/>
                </a:solidFill>
              </a:rPr>
              <a:t>Республиканская олимпиада по криптографии и защите информации 2019г. – 2 и 3 места</a:t>
            </a:r>
          </a:p>
        </p:txBody>
      </p:sp>
      <p:pic>
        <p:nvPicPr>
          <p:cNvPr id="13" name="Picture 2" descr="C:\Documents and Settings\kolbasichlp\Рабочий стол\На сайт\2017-04-20-1.jpg">
            <a:extLst>
              <a:ext uri="{FF2B5EF4-FFF2-40B4-BE49-F238E27FC236}">
                <a16:creationId xmlns:a16="http://schemas.microsoft.com/office/drawing/2014/main" id="{6DDFD343-F3EF-425B-9B66-955C98C8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26896"/>
            <a:ext cx="2762659" cy="18408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822335C-7E47-49CB-8F98-CC3CE0A964DB}"/>
              </a:ext>
            </a:extLst>
          </p:cNvPr>
          <p:cNvSpPr/>
          <p:nvPr/>
        </p:nvSpPr>
        <p:spPr>
          <a:xfrm>
            <a:off x="4317642" y="3337122"/>
            <a:ext cx="186546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x-none" sz="11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Проект "</a:t>
            </a:r>
            <a:r>
              <a:rPr lang="ru-RU" altLang="x-none" sz="1100" b="1" i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ARiadna</a:t>
            </a:r>
            <a:r>
              <a:rPr lang="ru-RU" altLang="x-none" sz="11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" признан лучшим на </a:t>
            </a:r>
          </a:p>
          <a:p>
            <a:pPr algn="r">
              <a:spcBef>
                <a:spcPct val="0"/>
              </a:spcBef>
            </a:pPr>
            <a:r>
              <a:rPr lang="ru-RU" altLang="x-none" sz="1100" b="1" i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Хакатоне</a:t>
            </a:r>
            <a:endParaRPr lang="ru-RU" altLang="x-none" sz="11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314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>
            <a:extLst>
              <a:ext uri="{FF2B5EF4-FFF2-40B4-BE49-F238E27FC236}">
                <a16:creationId xmlns:a16="http://schemas.microsoft.com/office/drawing/2014/main" id="{1E93A78F-4A92-4753-A4C0-B09DB59F48D5}"/>
              </a:ext>
            </a:extLst>
          </p:cNvPr>
          <p:cNvSpPr/>
          <p:nvPr/>
        </p:nvSpPr>
        <p:spPr>
          <a:xfrm>
            <a:off x="0" y="-20538"/>
            <a:ext cx="9144000" cy="85671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FFFFFF"/>
                </a:solidFill>
                <a:latin typeface="Calibri"/>
              </a:rPr>
              <a:t>Успехи и достижения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CF41B9-153F-44A8-A998-532B17DE2F07}"/>
              </a:ext>
            </a:extLst>
          </p:cNvPr>
          <p:cNvSpPr/>
          <p:nvPr/>
        </p:nvSpPr>
        <p:spPr>
          <a:xfrm>
            <a:off x="2411760" y="8361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x-none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“Разработка мобильных приложений”</a:t>
            </a:r>
            <a:br>
              <a:rPr lang="ru-RU" altLang="x-none" b="1" i="1" dirty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ru-RU" altLang="x-none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“IT – Планета”</a:t>
            </a:r>
            <a:endParaRPr lang="x-none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02FC99F-2352-4F35-BDFB-6AC1D1E47C18}"/>
              </a:ext>
            </a:extLst>
          </p:cNvPr>
          <p:cNvSpPr/>
          <p:nvPr/>
        </p:nvSpPr>
        <p:spPr>
          <a:xfrm>
            <a:off x="5836404" y="1521733"/>
            <a:ext cx="3312368" cy="1128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  <a:buClr>
                <a:srgbClr val="C3260C"/>
              </a:buClr>
              <a:buSzPct val="130000"/>
            </a:pPr>
            <a:r>
              <a:rPr lang="ru-RU" altLang="x-none" sz="1200" dirty="0">
                <a:solidFill>
                  <a:srgbClr val="C00000"/>
                </a:solidFill>
                <a:latin typeface="Arial" panose="020B0604020202020204" pitchFamily="34" charset="0"/>
              </a:rPr>
              <a:t>Андрей Храмцов</a:t>
            </a: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C3260C"/>
              </a:buClr>
              <a:buSzPct val="130000"/>
            </a:pPr>
            <a:r>
              <a:rPr lang="ru-RU" altLang="x-none" sz="1200" dirty="0">
                <a:solidFill>
                  <a:srgbClr val="0D0D0D"/>
                </a:solidFill>
                <a:latin typeface="Arial" panose="020B0604020202020204" pitchFamily="34" charset="0"/>
              </a:rPr>
              <a:t>Создал приложение </a:t>
            </a:r>
            <a:r>
              <a:rPr lang="en-US" altLang="x-none" sz="1200" dirty="0" err="1">
                <a:solidFill>
                  <a:srgbClr val="0D0D0D"/>
                </a:solidFill>
                <a:latin typeface="Arial" panose="020B0604020202020204" pitchFamily="34" charset="0"/>
              </a:rPr>
              <a:t>Studenthelper</a:t>
            </a:r>
            <a:r>
              <a:rPr lang="en-US" altLang="x-none" sz="1200" dirty="0">
                <a:solidFill>
                  <a:srgbClr val="0D0D0D"/>
                </a:solidFill>
                <a:latin typeface="Arial" panose="020B0604020202020204" pitchFamily="34" charset="0"/>
              </a:rPr>
              <a:t> – </a:t>
            </a:r>
            <a:r>
              <a:rPr lang="ru-RU" altLang="x-none" sz="1200" dirty="0">
                <a:solidFill>
                  <a:srgbClr val="0D0D0D"/>
                </a:solidFill>
                <a:latin typeface="Arial" panose="020B0604020202020204" pitchFamily="34" charset="0"/>
              </a:rPr>
              <a:t>помощник для </a:t>
            </a:r>
            <a:r>
              <a:rPr lang="ru-RU" altLang="x-none" sz="1200" dirty="0" err="1">
                <a:solidFill>
                  <a:srgbClr val="0D0D0D"/>
                </a:solidFill>
                <a:latin typeface="Arial" panose="020B0604020202020204" pitchFamily="34" charset="0"/>
              </a:rPr>
              <a:t>учащехся</a:t>
            </a:r>
            <a:r>
              <a:rPr lang="ru-RU" altLang="x-none" sz="1200" dirty="0">
                <a:solidFill>
                  <a:srgbClr val="0D0D0D"/>
                </a:solidFill>
                <a:latin typeface="Arial" panose="020B0604020202020204" pitchFamily="34" charset="0"/>
              </a:rPr>
              <a:t>, который имеет функции создания расписания, документов, текстовых и фотоматериалов, за что получил </a:t>
            </a:r>
            <a:r>
              <a:rPr lang="ru-RU" altLang="x-none" sz="1200" dirty="0">
                <a:solidFill>
                  <a:srgbClr val="0070C0"/>
                </a:solidFill>
                <a:latin typeface="Arial" panose="020B0604020202020204" pitchFamily="34" charset="0"/>
              </a:rPr>
              <a:t>диплом 2 степени</a:t>
            </a:r>
            <a:r>
              <a:rPr lang="ru-RU" altLang="x-none" sz="1200" dirty="0">
                <a:solidFill>
                  <a:srgbClr val="0D0D0D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7" name="Picture 6" descr="Og6H9XOCRaY">
            <a:extLst>
              <a:ext uri="{FF2B5EF4-FFF2-40B4-BE49-F238E27FC236}">
                <a16:creationId xmlns:a16="http://schemas.microsoft.com/office/drawing/2014/main" id="{DD5EAD57-FB76-4619-AF6B-0A1F1A12D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82503"/>
            <a:ext cx="2423468" cy="1607824"/>
          </a:xfrm>
          <a:prstGeom prst="rect">
            <a:avLst/>
          </a:prstGeom>
          <a:noFill/>
          <a:ln w="12700" algn="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7CF36C-E3CE-41B0-8190-81F804C8E9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5947"/>
            <a:ext cx="2520280" cy="349903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4F9DD8-19C5-4DDF-A282-50866DAA0C5D}"/>
              </a:ext>
            </a:extLst>
          </p:cNvPr>
          <p:cNvSpPr/>
          <p:nvPr/>
        </p:nvSpPr>
        <p:spPr>
          <a:xfrm>
            <a:off x="2728883" y="3885314"/>
            <a:ext cx="37846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x-none" sz="1600" b="1" i="1" dirty="0">
                <a:solidFill>
                  <a:srgbClr val="FF0000"/>
                </a:solidFill>
              </a:rPr>
              <a:t>Республиканская олимпиада по математике среди студентов ВУЗов Республики</a:t>
            </a:r>
            <a:br>
              <a:rPr lang="ru-RU" altLang="x-none" dirty="0"/>
            </a:b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45294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Users\kolbasichlp\Desktop\Презентация к Совету\employer-at-desk.jpg"/>
          <p:cNvPicPr/>
          <p:nvPr/>
        </p:nvPicPr>
        <p:blipFill>
          <a:blip r:embed="rId2"/>
          <a:stretch/>
        </p:blipFill>
        <p:spPr>
          <a:xfrm>
            <a:off x="6609932" y="272929"/>
            <a:ext cx="2438712" cy="1828818"/>
          </a:xfrm>
          <a:prstGeom prst="rect">
            <a:avLst/>
          </a:prstGeom>
          <a:ln>
            <a:noFill/>
          </a:ln>
        </p:spPr>
      </p:pic>
      <p:pic>
        <p:nvPicPr>
          <p:cNvPr id="5" name="Picture 8" descr="C:\Users\kolbasichlp\Desktop\Презентация к Совету\shutterstock_103386125.jpg"/>
          <p:cNvPicPr/>
          <p:nvPr/>
        </p:nvPicPr>
        <p:blipFill>
          <a:blip r:embed="rId3"/>
          <a:stretch/>
        </p:blipFill>
        <p:spPr>
          <a:xfrm>
            <a:off x="116664" y="2995738"/>
            <a:ext cx="2187717" cy="2047319"/>
          </a:xfrm>
          <a:prstGeom prst="rect">
            <a:avLst/>
          </a:prstGeom>
          <a:ln>
            <a:noFill/>
          </a:ln>
        </p:spPr>
      </p:pic>
      <p:pic>
        <p:nvPicPr>
          <p:cNvPr id="6" name="Picture 9" descr="C:\Users\kolbasichlp\Desktop\Презентация к Совету\14.1.jpg"/>
          <p:cNvPicPr/>
          <p:nvPr/>
        </p:nvPicPr>
        <p:blipFill>
          <a:blip r:embed="rId4"/>
          <a:stretch/>
        </p:blipFill>
        <p:spPr>
          <a:xfrm>
            <a:off x="4494947" y="1328832"/>
            <a:ext cx="2010460" cy="2010460"/>
          </a:xfrm>
          <a:prstGeom prst="rect">
            <a:avLst/>
          </a:prstGeom>
          <a:ln>
            <a:noFill/>
          </a:ln>
        </p:spPr>
      </p:pic>
      <p:pic>
        <p:nvPicPr>
          <p:cNvPr id="7" name="Picture 10" descr="C:\Users\kolbasichlp\Desktop\Презентация к Совету\83141128406.png"/>
          <p:cNvPicPr/>
          <p:nvPr/>
        </p:nvPicPr>
        <p:blipFill>
          <a:blip r:embed="rId5"/>
          <a:stretch/>
        </p:blipFill>
        <p:spPr>
          <a:xfrm>
            <a:off x="2289284" y="2269537"/>
            <a:ext cx="2469717" cy="1749858"/>
          </a:xfrm>
          <a:prstGeom prst="rect">
            <a:avLst/>
          </a:prstGeom>
          <a:ln>
            <a:noFill/>
          </a:ln>
        </p:spPr>
      </p:pic>
      <p:pic>
        <p:nvPicPr>
          <p:cNvPr id="8" name="Picture 12" descr="C:\Users\kolbasichlp\Desktop\Презентация к Совету\0fed8917c9e3ad59c32456dfe0c4e254.gif"/>
          <p:cNvPicPr/>
          <p:nvPr/>
        </p:nvPicPr>
        <p:blipFill>
          <a:blip r:embed="rId6"/>
          <a:stretch/>
        </p:blipFill>
        <p:spPr>
          <a:xfrm rot="20186400">
            <a:off x="1092265" y="2380787"/>
            <a:ext cx="1774080" cy="681480"/>
          </a:xfrm>
          <a:prstGeom prst="rect">
            <a:avLst/>
          </a:prstGeom>
          <a:ln>
            <a:noFill/>
          </a:ln>
        </p:spPr>
      </p:pic>
      <p:pic>
        <p:nvPicPr>
          <p:cNvPr id="9" name="Picture 12" descr="C:\Users\kolbasichlp\Desktop\Презентация к Совету\0fed8917c9e3ad59c32456dfe0c4e254.gif"/>
          <p:cNvPicPr/>
          <p:nvPr/>
        </p:nvPicPr>
        <p:blipFill>
          <a:blip r:embed="rId6"/>
          <a:stretch/>
        </p:blipFill>
        <p:spPr>
          <a:xfrm rot="19667400">
            <a:off x="3580182" y="1366326"/>
            <a:ext cx="1774080" cy="722520"/>
          </a:xfrm>
          <a:prstGeom prst="rect">
            <a:avLst/>
          </a:prstGeom>
          <a:ln>
            <a:noFill/>
          </a:ln>
        </p:spPr>
      </p:pic>
      <p:pic>
        <p:nvPicPr>
          <p:cNvPr id="10" name="Picture 12" descr="C:\Users\kolbasichlp\Desktop\Презентация к Совету\0fed8917c9e3ad59c32456dfe0c4e254.gif"/>
          <p:cNvPicPr/>
          <p:nvPr/>
        </p:nvPicPr>
        <p:blipFill>
          <a:blip r:embed="rId6"/>
          <a:stretch/>
        </p:blipFill>
        <p:spPr>
          <a:xfrm rot="20310595">
            <a:off x="5555604" y="591425"/>
            <a:ext cx="1224370" cy="470319"/>
          </a:xfrm>
          <a:prstGeom prst="rect">
            <a:avLst/>
          </a:prstGeom>
          <a:ln>
            <a:noFill/>
          </a:ln>
        </p:spPr>
      </p:pic>
      <p:sp>
        <p:nvSpPr>
          <p:cNvPr id="11" name="CustomShape 1"/>
          <p:cNvSpPr/>
          <p:nvPr/>
        </p:nvSpPr>
        <p:spPr>
          <a:xfrm>
            <a:off x="66600" y="380880"/>
            <a:ext cx="5724000" cy="1075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70C0"/>
                </a:solidFill>
                <a:latin typeface="Arial"/>
                <a:ea typeface="DejaVu Sans"/>
              </a:rPr>
              <a:t>Дополнительный заработок </a:t>
            </a:r>
            <a:br>
              <a:rPr dirty="0"/>
            </a:br>
            <a:r>
              <a:rPr lang="ru-RU" sz="3200" b="0" strike="noStrike" spc="-1" dirty="0">
                <a:solidFill>
                  <a:srgbClr val="0070C0"/>
                </a:solidFill>
                <a:latin typeface="Arial"/>
                <a:ea typeface="DejaVu Sans"/>
              </a:rPr>
              <a:t>во время обучения</a:t>
            </a:r>
            <a:endParaRPr lang="ru-RU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4671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IMG 8928">
            <a:hlinkClick r:id="rId2"/>
            <a:extLst>
              <a:ext uri="{FF2B5EF4-FFF2-40B4-BE49-F238E27FC236}">
                <a16:creationId xmlns:a16="http://schemas.microsoft.com/office/drawing/2014/main" id="{758B9822-1588-4583-A98F-23D65905D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2402217"/>
            <a:ext cx="4075113" cy="271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stomShape 3"/>
          <p:cNvSpPr/>
          <p:nvPr/>
        </p:nvSpPr>
        <p:spPr>
          <a:xfrm>
            <a:off x="-1152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ЯРМАРКА ВАКАНСИЙ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957A77-F780-4D50-9325-C0B24000F3FB}"/>
              </a:ext>
            </a:extLst>
          </p:cNvPr>
          <p:cNvSpPr/>
          <p:nvPr/>
        </p:nvSpPr>
        <p:spPr>
          <a:xfrm>
            <a:off x="755576" y="912459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x-none" dirty="0">
                <a:solidFill>
                  <a:srgbClr val="FF0000"/>
                </a:solidFill>
                <a:latin typeface="Trebuchet MS" panose="020B0603020202020204" pitchFamily="34" charset="0"/>
              </a:rPr>
              <a:t>IT-компании приходят в ВГУ, чтобы рассказать о своих вакансиях и требованиях, предъявляемых к кандидатам</a:t>
            </a:r>
            <a:endParaRPr lang="x-none" dirty="0">
              <a:solidFill>
                <a:srgbClr val="FF0000"/>
              </a:solidFill>
            </a:endParaRPr>
          </a:p>
        </p:txBody>
      </p:sp>
      <p:pic>
        <p:nvPicPr>
          <p:cNvPr id="14" name="Picture 2" descr="IMG 8913">
            <a:hlinkClick r:id="rId4"/>
            <a:extLst>
              <a:ext uri="{FF2B5EF4-FFF2-40B4-BE49-F238E27FC236}">
                <a16:creationId xmlns:a16="http://schemas.microsoft.com/office/drawing/2014/main" id="{C01D5B4E-66D4-4EC4-B8C5-306CDF493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70243"/>
            <a:ext cx="4075113" cy="2717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G 9116">
            <a:hlinkClick r:id="rId6"/>
            <a:extLst>
              <a:ext uri="{FF2B5EF4-FFF2-40B4-BE49-F238E27FC236}">
                <a16:creationId xmlns:a16="http://schemas.microsoft.com/office/drawing/2014/main" id="{555F32AA-303E-4358-A1F5-65E416615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983" y="1565489"/>
            <a:ext cx="3301504" cy="22023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833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!Data\Lidia\Логотипы IT-компаний\EPAM.png"/>
          <p:cNvPicPr/>
          <p:nvPr/>
        </p:nvPicPr>
        <p:blipFill>
          <a:blip r:embed="rId2"/>
          <a:srcRect l="14929" t="23252" r="16004" b="25775"/>
          <a:stretch/>
        </p:blipFill>
        <p:spPr>
          <a:xfrm>
            <a:off x="251520" y="1018968"/>
            <a:ext cx="2428624" cy="935952"/>
          </a:xfrm>
          <a:prstGeom prst="rect">
            <a:avLst/>
          </a:prstGeom>
          <a:ln>
            <a:noFill/>
          </a:ln>
        </p:spPr>
      </p:pic>
      <p:pic>
        <p:nvPicPr>
          <p:cNvPr id="6" name="Picture 4" descr="D:\!Data\Lidia\Логотипы IT-компаний\Exadel.jpg"/>
          <p:cNvPicPr/>
          <p:nvPr/>
        </p:nvPicPr>
        <p:blipFill>
          <a:blip r:embed="rId3"/>
          <a:stretch/>
        </p:blipFill>
        <p:spPr>
          <a:xfrm>
            <a:off x="4175710" y="3381448"/>
            <a:ext cx="2608182" cy="525068"/>
          </a:xfrm>
          <a:prstGeom prst="rect">
            <a:avLst/>
          </a:prstGeom>
          <a:ln>
            <a:noFill/>
          </a:ln>
        </p:spPr>
      </p:pic>
      <p:pic>
        <p:nvPicPr>
          <p:cNvPr id="7" name="Picture 25" descr="C:\Users\mekhovichap\Desktop\для вк\распределение\SaM-Solutions0.png"/>
          <p:cNvPicPr/>
          <p:nvPr/>
        </p:nvPicPr>
        <p:blipFill>
          <a:blip r:embed="rId4"/>
          <a:stretch/>
        </p:blipFill>
        <p:spPr>
          <a:xfrm>
            <a:off x="474388" y="2796242"/>
            <a:ext cx="2253503" cy="942460"/>
          </a:xfrm>
          <a:prstGeom prst="rect">
            <a:avLst/>
          </a:prstGeom>
          <a:ln w="9360">
            <a:noFill/>
          </a:ln>
        </p:spPr>
      </p:pic>
      <p:pic>
        <p:nvPicPr>
          <p:cNvPr id="8" name="Picture 5" descr="D:\!Data\Lidia\Логотипы IT-компаний\65e86d9e8f8cf06d09856d01c6.png"/>
          <p:cNvPicPr/>
          <p:nvPr/>
        </p:nvPicPr>
        <p:blipFill>
          <a:blip r:embed="rId5"/>
          <a:stretch/>
        </p:blipFill>
        <p:spPr>
          <a:xfrm>
            <a:off x="4026149" y="2241663"/>
            <a:ext cx="2058025" cy="420019"/>
          </a:xfrm>
          <a:prstGeom prst="rect">
            <a:avLst/>
          </a:prstGeom>
          <a:ln>
            <a:noFill/>
          </a:ln>
        </p:spPr>
      </p:pic>
      <p:pic>
        <p:nvPicPr>
          <p:cNvPr id="9" name="Picture 6" descr="D:\!Data\Lidia\Логотипы IT-компаний\Artezio.png"/>
          <p:cNvPicPr/>
          <p:nvPr/>
        </p:nvPicPr>
        <p:blipFill>
          <a:blip r:embed="rId6"/>
          <a:stretch/>
        </p:blipFill>
        <p:spPr>
          <a:xfrm>
            <a:off x="1202199" y="3738702"/>
            <a:ext cx="3356293" cy="1008130"/>
          </a:xfrm>
          <a:prstGeom prst="rect">
            <a:avLst/>
          </a:prstGeom>
          <a:ln>
            <a:noFill/>
          </a:ln>
        </p:spPr>
      </p:pic>
      <p:pic>
        <p:nvPicPr>
          <p:cNvPr id="11" name="Picture 7" descr="D:\!Data\Lidia\Логотипы IT-компаний\ЛАЦИТ.png"/>
          <p:cNvPicPr/>
          <p:nvPr/>
        </p:nvPicPr>
        <p:blipFill>
          <a:blip r:embed="rId7"/>
          <a:stretch/>
        </p:blipFill>
        <p:spPr>
          <a:xfrm>
            <a:off x="6732246" y="1130667"/>
            <a:ext cx="1841731" cy="1404815"/>
          </a:xfrm>
          <a:prstGeom prst="rect">
            <a:avLst/>
          </a:prstGeom>
          <a:ln>
            <a:noFill/>
          </a:ln>
        </p:spPr>
      </p:pic>
      <p:pic>
        <p:nvPicPr>
          <p:cNvPr id="12" name="Picture 2" descr="D:\!Data\Lidia\Логотипы IT-компаний\itechart.jpg"/>
          <p:cNvPicPr/>
          <p:nvPr/>
        </p:nvPicPr>
        <p:blipFill>
          <a:blip r:embed="rId8"/>
          <a:stretch/>
        </p:blipFill>
        <p:spPr>
          <a:xfrm>
            <a:off x="3430358" y="1083504"/>
            <a:ext cx="2817026" cy="531576"/>
          </a:xfrm>
          <a:prstGeom prst="rect">
            <a:avLst/>
          </a:prstGeom>
          <a:ln>
            <a:noFill/>
          </a:ln>
        </p:spPr>
      </p:pic>
      <p:pic>
        <p:nvPicPr>
          <p:cNvPr id="13" name="Picture 8" descr="https://poisk-firm.ru/storage/employer/logo/db/84/05/46b149c49228f0ca64b5b7e591.jpg"/>
          <p:cNvPicPr/>
          <p:nvPr/>
        </p:nvPicPr>
        <p:blipFill>
          <a:blip r:embed="rId9"/>
          <a:stretch/>
        </p:blipFill>
        <p:spPr>
          <a:xfrm>
            <a:off x="179512" y="1833075"/>
            <a:ext cx="3477872" cy="963167"/>
          </a:xfrm>
          <a:prstGeom prst="rect">
            <a:avLst/>
          </a:prstGeom>
          <a:ln>
            <a:noFill/>
          </a:ln>
        </p:spPr>
      </p:pic>
      <p:sp>
        <p:nvSpPr>
          <p:cNvPr id="14" name="CustomShape 1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Calibri"/>
              </a:rPr>
              <a:t>РАСПРЕДЕЛЕНИЕ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5" name="Picture 2" descr="https://fmiit.vsu.by/sites/default/files/styles/medium/public/sponsors/slogo_0.png?itok=2NsxV7UV"/>
          <p:cNvPicPr/>
          <p:nvPr/>
        </p:nvPicPr>
        <p:blipFill>
          <a:blip r:embed="rId10"/>
          <a:stretch/>
        </p:blipFill>
        <p:spPr>
          <a:xfrm>
            <a:off x="6945864" y="3130417"/>
            <a:ext cx="2094840" cy="465840"/>
          </a:xfrm>
          <a:prstGeom prst="rect">
            <a:avLst/>
          </a:prstGeom>
          <a:ln>
            <a:noFill/>
          </a:ln>
        </p:spPr>
      </p:pic>
      <p:pic>
        <p:nvPicPr>
          <p:cNvPr id="16" name="Picture 9" descr="C:\Users\kolbasichlp\Desktop\Картинки всякие\cct.png"/>
          <p:cNvPicPr/>
          <p:nvPr/>
        </p:nvPicPr>
        <p:blipFill>
          <a:blip r:embed="rId11"/>
          <a:stretch/>
        </p:blipFill>
        <p:spPr>
          <a:xfrm>
            <a:off x="3063113" y="2796242"/>
            <a:ext cx="1775758" cy="614617"/>
          </a:xfrm>
          <a:prstGeom prst="rect">
            <a:avLst/>
          </a:prstGeom>
          <a:ln>
            <a:noFill/>
          </a:ln>
        </p:spPr>
      </p:pic>
      <p:pic>
        <p:nvPicPr>
          <p:cNvPr id="17" name="Picture 4" descr="https://fmiit.vsu.by/sites/default/files/styles/medium/public/sponsors/gf_logo_0.png?itok=yy1-6wYB"/>
          <p:cNvPicPr/>
          <p:nvPr/>
        </p:nvPicPr>
        <p:blipFill>
          <a:blip r:embed="rId12"/>
          <a:stretch/>
        </p:blipFill>
        <p:spPr>
          <a:xfrm>
            <a:off x="4369002" y="4384141"/>
            <a:ext cx="2094840" cy="437400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Картинки по запросу &quot;гудсофт&quot;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06516"/>
            <a:ext cx="2546960" cy="95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TS Partner | LinkedIn">
            <a:extLst>
              <a:ext uri="{FF2B5EF4-FFF2-40B4-BE49-F238E27FC236}">
                <a16:creationId xmlns:a16="http://schemas.microsoft.com/office/drawing/2014/main" id="{6E1256CB-E9D0-4419-9E75-CB0CBA49A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82" y="4549642"/>
            <a:ext cx="531576" cy="53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363C099-D3B0-41CF-B73F-62A2F5F39B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3818"/>
            <a:ext cx="1233692" cy="43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52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10B3A-FCB4-4649-9D9B-951F8E851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5976F7-487D-4C59-8001-BB3D6B783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6E7F44-F3CE-4384-A141-8E4807FD6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7" t="4005" r="5000" b="6601"/>
          <a:stretch/>
        </p:blipFill>
        <p:spPr>
          <a:xfrm>
            <a:off x="395536" y="267494"/>
            <a:ext cx="8352928" cy="459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23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CustomShape 1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Calibri"/>
              </a:rPr>
              <a:t>СОТРУДНИЧЕСТВО С  </a:t>
            </a:r>
            <a:r>
              <a:rPr lang="en-US" sz="3200" b="0" strike="noStrike" spc="-1">
                <a:solidFill>
                  <a:srgbClr val="FFFFFF"/>
                </a:solidFill>
                <a:latin typeface="Calibri"/>
              </a:rPr>
              <a:t>IT-</a:t>
            </a:r>
            <a:r>
              <a:rPr lang="ru-RU" sz="3200" b="0" strike="noStrike" spc="-1">
                <a:solidFill>
                  <a:srgbClr val="FFFFFF"/>
                </a:solidFill>
                <a:latin typeface="Calibri"/>
              </a:rPr>
              <a:t>КОМПАНИЯМИ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5" name="Picture 3" descr="D:\!Data\Lidia\Логотипы IT-компаний\EPAM.png"/>
          <p:cNvPicPr/>
          <p:nvPr/>
        </p:nvPicPr>
        <p:blipFill>
          <a:blip r:embed="rId2"/>
          <a:srcRect l="14929" t="23252" r="16004" b="25775"/>
          <a:stretch/>
        </p:blipFill>
        <p:spPr>
          <a:xfrm>
            <a:off x="251520" y="1018968"/>
            <a:ext cx="2428624" cy="935952"/>
          </a:xfrm>
          <a:prstGeom prst="rect">
            <a:avLst/>
          </a:prstGeom>
          <a:ln>
            <a:noFill/>
          </a:ln>
        </p:spPr>
      </p:pic>
      <p:pic>
        <p:nvPicPr>
          <p:cNvPr id="6" name="Picture 4" descr="D:\!Data\Lidia\Логотипы IT-компаний\Exadel.jpg"/>
          <p:cNvPicPr/>
          <p:nvPr/>
        </p:nvPicPr>
        <p:blipFill>
          <a:blip r:embed="rId3"/>
          <a:stretch/>
        </p:blipFill>
        <p:spPr>
          <a:xfrm>
            <a:off x="3800365" y="3443121"/>
            <a:ext cx="2608182" cy="525068"/>
          </a:xfrm>
          <a:prstGeom prst="rect">
            <a:avLst/>
          </a:prstGeom>
          <a:ln>
            <a:noFill/>
          </a:ln>
        </p:spPr>
      </p:pic>
      <p:pic>
        <p:nvPicPr>
          <p:cNvPr id="7" name="Picture 25" descr="C:\Users\mekhovichap\Desktop\для вк\распределение\SaM-Solutions0.png"/>
          <p:cNvPicPr/>
          <p:nvPr/>
        </p:nvPicPr>
        <p:blipFill>
          <a:blip r:embed="rId4"/>
          <a:stretch/>
        </p:blipFill>
        <p:spPr>
          <a:xfrm>
            <a:off x="1182073" y="2724766"/>
            <a:ext cx="2253503" cy="942460"/>
          </a:xfrm>
          <a:prstGeom prst="rect">
            <a:avLst/>
          </a:prstGeom>
          <a:ln w="9360">
            <a:noFill/>
          </a:ln>
        </p:spPr>
      </p:pic>
      <p:pic>
        <p:nvPicPr>
          <p:cNvPr id="8" name="Picture 5" descr="D:\!Data\Lidia\Логотипы IT-компаний\65e86d9e8f8cf06d09856d01c6.png"/>
          <p:cNvPicPr/>
          <p:nvPr/>
        </p:nvPicPr>
        <p:blipFill>
          <a:blip r:embed="rId5"/>
          <a:stretch/>
        </p:blipFill>
        <p:spPr>
          <a:xfrm>
            <a:off x="4026149" y="2578068"/>
            <a:ext cx="2706097" cy="552283"/>
          </a:xfrm>
          <a:prstGeom prst="rect">
            <a:avLst/>
          </a:prstGeom>
          <a:ln>
            <a:noFill/>
          </a:ln>
        </p:spPr>
      </p:pic>
      <p:pic>
        <p:nvPicPr>
          <p:cNvPr id="9" name="Picture 6" descr="D:\!Data\Lidia\Логотипы IT-компаний\Artezio.png"/>
          <p:cNvPicPr/>
          <p:nvPr/>
        </p:nvPicPr>
        <p:blipFill>
          <a:blip r:embed="rId6"/>
          <a:stretch/>
        </p:blipFill>
        <p:spPr>
          <a:xfrm>
            <a:off x="2255744" y="4030545"/>
            <a:ext cx="3356293" cy="1008130"/>
          </a:xfrm>
          <a:prstGeom prst="rect">
            <a:avLst/>
          </a:prstGeom>
          <a:ln>
            <a:noFill/>
          </a:ln>
        </p:spPr>
      </p:pic>
      <p:pic>
        <p:nvPicPr>
          <p:cNvPr id="11" name="Picture 7" descr="D:\!Data\Lidia\Логотипы IT-компаний\ЛАЦИТ.png"/>
          <p:cNvPicPr/>
          <p:nvPr/>
        </p:nvPicPr>
        <p:blipFill>
          <a:blip r:embed="rId7"/>
          <a:stretch/>
        </p:blipFill>
        <p:spPr>
          <a:xfrm>
            <a:off x="6732246" y="1130667"/>
            <a:ext cx="1841731" cy="1404815"/>
          </a:xfrm>
          <a:prstGeom prst="rect">
            <a:avLst/>
          </a:prstGeom>
          <a:ln>
            <a:noFill/>
          </a:ln>
        </p:spPr>
      </p:pic>
      <p:pic>
        <p:nvPicPr>
          <p:cNvPr id="12" name="Picture 2" descr="D:\!Data\Lidia\Логотипы IT-компаний\itechart.jpg"/>
          <p:cNvPicPr/>
          <p:nvPr/>
        </p:nvPicPr>
        <p:blipFill>
          <a:blip r:embed="rId8"/>
          <a:stretch/>
        </p:blipFill>
        <p:spPr>
          <a:xfrm>
            <a:off x="3430358" y="1083504"/>
            <a:ext cx="2817026" cy="531576"/>
          </a:xfrm>
          <a:prstGeom prst="rect">
            <a:avLst/>
          </a:prstGeom>
          <a:ln>
            <a:noFill/>
          </a:ln>
        </p:spPr>
      </p:pic>
      <p:pic>
        <p:nvPicPr>
          <p:cNvPr id="13" name="Picture 8" descr="https://poisk-firm.ru/storage/employer/logo/db/84/05/46b149c49228f0ca64b5b7e591.jpg"/>
          <p:cNvPicPr/>
          <p:nvPr/>
        </p:nvPicPr>
        <p:blipFill>
          <a:blip r:embed="rId9"/>
          <a:stretch/>
        </p:blipFill>
        <p:spPr>
          <a:xfrm>
            <a:off x="179512" y="1833075"/>
            <a:ext cx="3477872" cy="963167"/>
          </a:xfrm>
          <a:prstGeom prst="rect">
            <a:avLst/>
          </a:prstGeom>
          <a:ln>
            <a:noFill/>
          </a:ln>
        </p:spPr>
      </p:pic>
      <p:pic>
        <p:nvPicPr>
          <p:cNvPr id="14" name="Picture 6" descr="ITS Partner | LinkedIn">
            <a:extLst>
              <a:ext uri="{FF2B5EF4-FFF2-40B4-BE49-F238E27FC236}">
                <a16:creationId xmlns:a16="http://schemas.microsoft.com/office/drawing/2014/main" id="{4BDE604A-CE7E-468B-9BF4-2B4E726BC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017" y="1729005"/>
            <a:ext cx="734291" cy="73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fmiit.vsu.by/sites/default/files/styles/medium/public/sponsors/slogo_0.png?itok=2NsxV7UV">
            <a:extLst>
              <a:ext uri="{FF2B5EF4-FFF2-40B4-BE49-F238E27FC236}">
                <a16:creationId xmlns:a16="http://schemas.microsoft.com/office/drawing/2014/main" id="{AAAAEEE0-DD08-43B6-A09A-75BA80B257E2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6876256" y="3239815"/>
            <a:ext cx="2094840" cy="465840"/>
          </a:xfrm>
          <a:prstGeom prst="rect">
            <a:avLst/>
          </a:prstGeom>
          <a:ln>
            <a:noFill/>
          </a:ln>
        </p:spPr>
      </p:pic>
      <p:pic>
        <p:nvPicPr>
          <p:cNvPr id="16" name="Picture 4" descr="https://fmiit.vsu.by/sites/default/files/styles/medium/public/sponsors/gf_logo_0.png?itok=yy1-6wYB">
            <a:extLst>
              <a:ext uri="{FF2B5EF4-FFF2-40B4-BE49-F238E27FC236}">
                <a16:creationId xmlns:a16="http://schemas.microsoft.com/office/drawing/2014/main" id="{A9577358-E6B1-468A-805C-82A4CFE9C17C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20089" y="3763535"/>
            <a:ext cx="2094840" cy="437400"/>
          </a:xfrm>
          <a:prstGeom prst="rect">
            <a:avLst/>
          </a:prstGeom>
          <a:ln>
            <a:noFill/>
          </a:ln>
        </p:spPr>
      </p:pic>
      <p:pic>
        <p:nvPicPr>
          <p:cNvPr id="17" name="Picture 2" descr="Картинки по запросу &quot;гудсофт&quot;">
            <a:extLst>
              <a:ext uri="{FF2B5EF4-FFF2-40B4-BE49-F238E27FC236}">
                <a16:creationId xmlns:a16="http://schemas.microsoft.com/office/drawing/2014/main" id="{F89A2D4A-1518-4A32-B805-A982C419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34" y="4124532"/>
            <a:ext cx="2546960" cy="95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B6BE59C-0630-4F35-ADB9-C94ED4249F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25952"/>
            <a:ext cx="1728192" cy="61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9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CustomShape 1"/>
          <p:cNvSpPr/>
          <p:nvPr/>
        </p:nvSpPr>
        <p:spPr>
          <a:xfrm>
            <a:off x="-21498" y="455698"/>
            <a:ext cx="6422121" cy="464751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2"/>
          <p:cNvSpPr/>
          <p:nvPr/>
        </p:nvSpPr>
        <p:spPr>
          <a:xfrm>
            <a:off x="0" y="4353750"/>
            <a:ext cx="9143280" cy="789210"/>
          </a:xfrm>
          <a:custGeom>
            <a:avLst/>
            <a:gdLst/>
            <a:ahLst/>
            <a:cxnLst/>
            <a:rect l="l" t="t" r="r" b="b"/>
            <a:pathLst>
              <a:path w="9144000" h="1052829">
                <a:moveTo>
                  <a:pt x="0" y="1052741"/>
                </a:moveTo>
                <a:lnTo>
                  <a:pt x="9144000" y="1052741"/>
                </a:lnTo>
                <a:lnTo>
                  <a:pt x="9144000" y="0"/>
                </a:lnTo>
                <a:lnTo>
                  <a:pt x="0" y="0"/>
                </a:lnTo>
                <a:lnTo>
                  <a:pt x="0" y="1052741"/>
                </a:lnTo>
                <a:close/>
              </a:path>
            </a:pathLst>
          </a:custGeom>
          <a:noFill/>
          <a:ln w="25560">
            <a:solidFill>
              <a:srgbClr val="385D8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3"/>
          <p:cNvSpPr/>
          <p:nvPr/>
        </p:nvSpPr>
        <p:spPr>
          <a:xfrm>
            <a:off x="4434480" y="899640"/>
            <a:ext cx="4696920" cy="2100330"/>
          </a:xfrm>
          <a:custGeom>
            <a:avLst/>
            <a:gdLst/>
            <a:ahLst/>
            <a:cxnLst/>
            <a:rect l="l" t="t" r="r" b="b"/>
            <a:pathLst>
              <a:path w="5113020" h="2800985">
                <a:moveTo>
                  <a:pt x="0" y="2800731"/>
                </a:moveTo>
                <a:lnTo>
                  <a:pt x="5112512" y="2800731"/>
                </a:lnTo>
                <a:lnTo>
                  <a:pt x="5112512" y="0"/>
                </a:lnTo>
                <a:lnTo>
                  <a:pt x="0" y="0"/>
                </a:lnTo>
                <a:lnTo>
                  <a:pt x="0" y="2800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CustomShape 4"/>
          <p:cNvSpPr/>
          <p:nvPr/>
        </p:nvSpPr>
        <p:spPr>
          <a:xfrm>
            <a:off x="4434840" y="2970540"/>
            <a:ext cx="4658040" cy="1257930"/>
          </a:xfrm>
          <a:custGeom>
            <a:avLst/>
            <a:gdLst/>
            <a:ahLst/>
            <a:cxnLst/>
            <a:rect l="l" t="t" r="r" b="b"/>
            <a:pathLst>
              <a:path w="4474209" h="1323975">
                <a:moveTo>
                  <a:pt x="0" y="1323467"/>
                </a:moveTo>
                <a:lnTo>
                  <a:pt x="4473955" y="1323467"/>
                </a:lnTo>
                <a:lnTo>
                  <a:pt x="4473955" y="0"/>
                </a:lnTo>
                <a:lnTo>
                  <a:pt x="0" y="0"/>
                </a:lnTo>
                <a:lnTo>
                  <a:pt x="0" y="13234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CustomShape 5"/>
          <p:cNvSpPr/>
          <p:nvPr/>
        </p:nvSpPr>
        <p:spPr>
          <a:xfrm>
            <a:off x="5640840" y="3338550"/>
            <a:ext cx="118080" cy="815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6"/>
          <p:cNvSpPr/>
          <p:nvPr/>
        </p:nvSpPr>
        <p:spPr>
          <a:xfrm>
            <a:off x="5640840" y="3240270"/>
            <a:ext cx="101520" cy="756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7"/>
          <p:cNvSpPr/>
          <p:nvPr/>
        </p:nvSpPr>
        <p:spPr>
          <a:xfrm>
            <a:off x="5870880" y="3210570"/>
            <a:ext cx="181440" cy="241380"/>
          </a:xfrm>
          <a:custGeom>
            <a:avLst/>
            <a:gdLst/>
            <a:ahLst/>
            <a:cxnLst/>
            <a:rect l="l" t="t" r="r" b="b"/>
            <a:pathLst>
              <a:path w="182245" h="322579">
                <a:moveTo>
                  <a:pt x="19431" y="0"/>
                </a:moveTo>
                <a:lnTo>
                  <a:pt x="171831" y="0"/>
                </a:lnTo>
                <a:lnTo>
                  <a:pt x="175133" y="0"/>
                </a:lnTo>
                <a:lnTo>
                  <a:pt x="177546" y="2031"/>
                </a:lnTo>
                <a:lnTo>
                  <a:pt x="179197" y="6096"/>
                </a:lnTo>
                <a:lnTo>
                  <a:pt x="180848" y="10287"/>
                </a:lnTo>
                <a:lnTo>
                  <a:pt x="181737" y="17272"/>
                </a:lnTo>
                <a:lnTo>
                  <a:pt x="181737" y="26924"/>
                </a:lnTo>
                <a:lnTo>
                  <a:pt x="181737" y="31877"/>
                </a:lnTo>
                <a:lnTo>
                  <a:pt x="179197" y="47625"/>
                </a:lnTo>
                <a:lnTo>
                  <a:pt x="178435" y="49784"/>
                </a:lnTo>
                <a:lnTo>
                  <a:pt x="177292" y="51181"/>
                </a:lnTo>
                <a:lnTo>
                  <a:pt x="176149" y="52069"/>
                </a:lnTo>
                <a:lnTo>
                  <a:pt x="174879" y="53086"/>
                </a:lnTo>
                <a:lnTo>
                  <a:pt x="173482" y="53467"/>
                </a:lnTo>
                <a:lnTo>
                  <a:pt x="171831" y="53467"/>
                </a:lnTo>
                <a:lnTo>
                  <a:pt x="65405" y="53467"/>
                </a:lnTo>
                <a:lnTo>
                  <a:pt x="65405" y="312166"/>
                </a:lnTo>
                <a:lnTo>
                  <a:pt x="65405" y="313817"/>
                </a:lnTo>
                <a:lnTo>
                  <a:pt x="64897" y="315341"/>
                </a:lnTo>
                <a:lnTo>
                  <a:pt x="48641" y="321437"/>
                </a:lnTo>
                <a:lnTo>
                  <a:pt x="44450" y="321944"/>
                </a:lnTo>
                <a:lnTo>
                  <a:pt x="39243" y="322072"/>
                </a:lnTo>
                <a:lnTo>
                  <a:pt x="32766" y="322072"/>
                </a:lnTo>
                <a:lnTo>
                  <a:pt x="26416" y="322072"/>
                </a:lnTo>
                <a:lnTo>
                  <a:pt x="21209" y="321944"/>
                </a:lnTo>
                <a:lnTo>
                  <a:pt x="17018" y="321437"/>
                </a:lnTo>
                <a:lnTo>
                  <a:pt x="12827" y="321056"/>
                </a:lnTo>
                <a:lnTo>
                  <a:pt x="1651" y="316484"/>
                </a:lnTo>
                <a:lnTo>
                  <a:pt x="635" y="315341"/>
                </a:lnTo>
                <a:lnTo>
                  <a:pt x="0" y="313817"/>
                </a:lnTo>
                <a:lnTo>
                  <a:pt x="0" y="312166"/>
                </a:lnTo>
                <a:lnTo>
                  <a:pt x="0" y="20574"/>
                </a:lnTo>
                <a:lnTo>
                  <a:pt x="0" y="13588"/>
                </a:lnTo>
                <a:lnTo>
                  <a:pt x="1778" y="8381"/>
                </a:lnTo>
                <a:lnTo>
                  <a:pt x="5334" y="5080"/>
                </a:lnTo>
                <a:lnTo>
                  <a:pt x="8890" y="1650"/>
                </a:lnTo>
                <a:lnTo>
                  <a:pt x="13589" y="0"/>
                </a:lnTo>
                <a:lnTo>
                  <a:pt x="19431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CustomShape 8"/>
          <p:cNvSpPr/>
          <p:nvPr/>
        </p:nvSpPr>
        <p:spPr>
          <a:xfrm>
            <a:off x="5586120" y="3210570"/>
            <a:ext cx="231840" cy="240030"/>
          </a:xfrm>
          <a:custGeom>
            <a:avLst/>
            <a:gdLst/>
            <a:ahLst/>
            <a:cxnLst/>
            <a:rect l="l" t="t" r="r" b="b"/>
            <a:pathLst>
              <a:path w="232410" h="320675">
                <a:moveTo>
                  <a:pt x="19431" y="0"/>
                </a:moveTo>
                <a:lnTo>
                  <a:pt x="99949" y="0"/>
                </a:lnTo>
                <a:lnTo>
                  <a:pt x="114087" y="309"/>
                </a:lnTo>
                <a:lnTo>
                  <a:pt x="159666" y="7741"/>
                </a:lnTo>
                <a:lnTo>
                  <a:pt x="196675" y="31257"/>
                </a:lnTo>
                <a:lnTo>
                  <a:pt x="212651" y="71413"/>
                </a:lnTo>
                <a:lnTo>
                  <a:pt x="213106" y="81534"/>
                </a:lnTo>
                <a:lnTo>
                  <a:pt x="213106" y="89281"/>
                </a:lnTo>
                <a:lnTo>
                  <a:pt x="212217" y="96519"/>
                </a:lnTo>
                <a:lnTo>
                  <a:pt x="210185" y="103378"/>
                </a:lnTo>
                <a:lnTo>
                  <a:pt x="208153" y="110236"/>
                </a:lnTo>
                <a:lnTo>
                  <a:pt x="181991" y="141224"/>
                </a:lnTo>
                <a:lnTo>
                  <a:pt x="168529" y="147447"/>
                </a:lnTo>
                <a:lnTo>
                  <a:pt x="175244" y="148903"/>
                </a:lnTo>
                <a:lnTo>
                  <a:pt x="209284" y="167370"/>
                </a:lnTo>
                <a:lnTo>
                  <a:pt x="229496" y="201727"/>
                </a:lnTo>
                <a:lnTo>
                  <a:pt x="232283" y="224409"/>
                </a:lnTo>
                <a:lnTo>
                  <a:pt x="231977" y="232769"/>
                </a:lnTo>
                <a:lnTo>
                  <a:pt x="218457" y="274435"/>
                </a:lnTo>
                <a:lnTo>
                  <a:pt x="188811" y="301966"/>
                </a:lnTo>
                <a:lnTo>
                  <a:pt x="147413" y="316932"/>
                </a:lnTo>
                <a:lnTo>
                  <a:pt x="104648" y="320548"/>
                </a:lnTo>
                <a:lnTo>
                  <a:pt x="19431" y="320548"/>
                </a:lnTo>
                <a:lnTo>
                  <a:pt x="13970" y="320548"/>
                </a:lnTo>
                <a:lnTo>
                  <a:pt x="9398" y="319024"/>
                </a:lnTo>
                <a:lnTo>
                  <a:pt x="5587" y="315722"/>
                </a:lnTo>
                <a:lnTo>
                  <a:pt x="1905" y="312547"/>
                </a:lnTo>
                <a:lnTo>
                  <a:pt x="0" y="307340"/>
                </a:lnTo>
                <a:lnTo>
                  <a:pt x="0" y="300100"/>
                </a:lnTo>
                <a:lnTo>
                  <a:pt x="0" y="20574"/>
                </a:lnTo>
                <a:lnTo>
                  <a:pt x="0" y="13208"/>
                </a:lnTo>
                <a:lnTo>
                  <a:pt x="1905" y="8000"/>
                </a:lnTo>
                <a:lnTo>
                  <a:pt x="5587" y="4825"/>
                </a:lnTo>
                <a:lnTo>
                  <a:pt x="9398" y="1524"/>
                </a:lnTo>
                <a:lnTo>
                  <a:pt x="13970" y="0"/>
                </a:lnTo>
                <a:lnTo>
                  <a:pt x="19431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CustomShape 9"/>
          <p:cNvSpPr/>
          <p:nvPr/>
        </p:nvSpPr>
        <p:spPr>
          <a:xfrm>
            <a:off x="6057720" y="3209490"/>
            <a:ext cx="273600" cy="244620"/>
          </a:xfrm>
          <a:custGeom>
            <a:avLst/>
            <a:gdLst/>
            <a:ahLst/>
            <a:cxnLst/>
            <a:rect l="l" t="t" r="r" b="b"/>
            <a:pathLst>
              <a:path w="274320" h="327025">
                <a:moveTo>
                  <a:pt x="31876" y="0"/>
                </a:moveTo>
                <a:lnTo>
                  <a:pt x="39624" y="0"/>
                </a:lnTo>
                <a:lnTo>
                  <a:pt x="45719" y="127"/>
                </a:lnTo>
                <a:lnTo>
                  <a:pt x="50418" y="508"/>
                </a:lnTo>
                <a:lnTo>
                  <a:pt x="54990" y="762"/>
                </a:lnTo>
                <a:lnTo>
                  <a:pt x="67944" y="7366"/>
                </a:lnTo>
                <a:lnTo>
                  <a:pt x="69468" y="9398"/>
                </a:lnTo>
                <a:lnTo>
                  <a:pt x="70992" y="12065"/>
                </a:lnTo>
                <a:lnTo>
                  <a:pt x="72516" y="15367"/>
                </a:lnTo>
                <a:lnTo>
                  <a:pt x="117601" y="112522"/>
                </a:lnTo>
                <a:lnTo>
                  <a:pt x="135006" y="151376"/>
                </a:lnTo>
                <a:lnTo>
                  <a:pt x="144525" y="174879"/>
                </a:lnTo>
                <a:lnTo>
                  <a:pt x="145287" y="174879"/>
                </a:lnTo>
                <a:lnTo>
                  <a:pt x="158682" y="134620"/>
                </a:lnTo>
                <a:lnTo>
                  <a:pt x="168148" y="109474"/>
                </a:lnTo>
                <a:lnTo>
                  <a:pt x="204977" y="10922"/>
                </a:lnTo>
                <a:lnTo>
                  <a:pt x="205866" y="8636"/>
                </a:lnTo>
                <a:lnTo>
                  <a:pt x="206882" y="6731"/>
                </a:lnTo>
                <a:lnTo>
                  <a:pt x="208279" y="5334"/>
                </a:lnTo>
                <a:lnTo>
                  <a:pt x="209550" y="3937"/>
                </a:lnTo>
                <a:lnTo>
                  <a:pt x="211581" y="2793"/>
                </a:lnTo>
                <a:lnTo>
                  <a:pt x="214249" y="2032"/>
                </a:lnTo>
                <a:lnTo>
                  <a:pt x="216788" y="1143"/>
                </a:lnTo>
                <a:lnTo>
                  <a:pt x="220471" y="635"/>
                </a:lnTo>
                <a:lnTo>
                  <a:pt x="225043" y="381"/>
                </a:lnTo>
                <a:lnTo>
                  <a:pt x="229742" y="127"/>
                </a:lnTo>
                <a:lnTo>
                  <a:pt x="235712" y="0"/>
                </a:lnTo>
                <a:lnTo>
                  <a:pt x="243204" y="0"/>
                </a:lnTo>
                <a:lnTo>
                  <a:pt x="250825" y="0"/>
                </a:lnTo>
                <a:lnTo>
                  <a:pt x="270890" y="3556"/>
                </a:lnTo>
                <a:lnTo>
                  <a:pt x="272923" y="4953"/>
                </a:lnTo>
                <a:lnTo>
                  <a:pt x="273812" y="6985"/>
                </a:lnTo>
                <a:lnTo>
                  <a:pt x="273684" y="9398"/>
                </a:lnTo>
                <a:lnTo>
                  <a:pt x="273557" y="11937"/>
                </a:lnTo>
                <a:lnTo>
                  <a:pt x="185165" y="233680"/>
                </a:lnTo>
                <a:lnTo>
                  <a:pt x="169092" y="269880"/>
                </a:lnTo>
                <a:lnTo>
                  <a:pt x="147131" y="302387"/>
                </a:lnTo>
                <a:lnTo>
                  <a:pt x="107551" y="324540"/>
                </a:lnTo>
                <a:lnTo>
                  <a:pt x="82423" y="326898"/>
                </a:lnTo>
                <a:lnTo>
                  <a:pt x="77850" y="326898"/>
                </a:lnTo>
                <a:lnTo>
                  <a:pt x="57150" y="323596"/>
                </a:lnTo>
                <a:lnTo>
                  <a:pt x="53339" y="322580"/>
                </a:lnTo>
                <a:lnTo>
                  <a:pt x="36067" y="306959"/>
                </a:lnTo>
                <a:lnTo>
                  <a:pt x="35559" y="304673"/>
                </a:lnTo>
                <a:lnTo>
                  <a:pt x="35178" y="301752"/>
                </a:lnTo>
                <a:lnTo>
                  <a:pt x="34925" y="298196"/>
                </a:lnTo>
                <a:lnTo>
                  <a:pt x="34670" y="294640"/>
                </a:lnTo>
                <a:lnTo>
                  <a:pt x="34543" y="290195"/>
                </a:lnTo>
                <a:lnTo>
                  <a:pt x="34543" y="284988"/>
                </a:lnTo>
                <a:lnTo>
                  <a:pt x="34543" y="275336"/>
                </a:lnTo>
                <a:lnTo>
                  <a:pt x="35305" y="268605"/>
                </a:lnTo>
                <a:lnTo>
                  <a:pt x="36702" y="264541"/>
                </a:lnTo>
                <a:lnTo>
                  <a:pt x="38100" y="260477"/>
                </a:lnTo>
                <a:lnTo>
                  <a:pt x="40258" y="258445"/>
                </a:lnTo>
                <a:lnTo>
                  <a:pt x="43179" y="258445"/>
                </a:lnTo>
                <a:lnTo>
                  <a:pt x="44703" y="258445"/>
                </a:lnTo>
                <a:lnTo>
                  <a:pt x="46354" y="259080"/>
                </a:lnTo>
                <a:lnTo>
                  <a:pt x="48132" y="260223"/>
                </a:lnTo>
                <a:lnTo>
                  <a:pt x="50037" y="261366"/>
                </a:lnTo>
                <a:lnTo>
                  <a:pt x="52196" y="262636"/>
                </a:lnTo>
                <a:lnTo>
                  <a:pt x="54737" y="263906"/>
                </a:lnTo>
                <a:lnTo>
                  <a:pt x="57276" y="265176"/>
                </a:lnTo>
                <a:lnTo>
                  <a:pt x="60325" y="266446"/>
                </a:lnTo>
                <a:lnTo>
                  <a:pt x="63626" y="267462"/>
                </a:lnTo>
                <a:lnTo>
                  <a:pt x="67055" y="268605"/>
                </a:lnTo>
                <a:lnTo>
                  <a:pt x="70992" y="269113"/>
                </a:lnTo>
                <a:lnTo>
                  <a:pt x="75691" y="269113"/>
                </a:lnTo>
                <a:lnTo>
                  <a:pt x="79120" y="269113"/>
                </a:lnTo>
                <a:lnTo>
                  <a:pt x="82423" y="268732"/>
                </a:lnTo>
                <a:lnTo>
                  <a:pt x="85343" y="267970"/>
                </a:lnTo>
                <a:lnTo>
                  <a:pt x="88264" y="267208"/>
                </a:lnTo>
                <a:lnTo>
                  <a:pt x="91186" y="265811"/>
                </a:lnTo>
                <a:lnTo>
                  <a:pt x="93725" y="263652"/>
                </a:lnTo>
                <a:lnTo>
                  <a:pt x="96392" y="261493"/>
                </a:lnTo>
                <a:lnTo>
                  <a:pt x="110108" y="239395"/>
                </a:lnTo>
                <a:lnTo>
                  <a:pt x="4571" y="24511"/>
                </a:lnTo>
                <a:lnTo>
                  <a:pt x="2286" y="19431"/>
                </a:lnTo>
                <a:lnTo>
                  <a:pt x="888" y="15240"/>
                </a:lnTo>
                <a:lnTo>
                  <a:pt x="507" y="12065"/>
                </a:lnTo>
                <a:lnTo>
                  <a:pt x="0" y="8762"/>
                </a:lnTo>
                <a:lnTo>
                  <a:pt x="12826" y="889"/>
                </a:lnTo>
                <a:lnTo>
                  <a:pt x="17525" y="254"/>
                </a:lnTo>
                <a:lnTo>
                  <a:pt x="23875" y="0"/>
                </a:lnTo>
                <a:lnTo>
                  <a:pt x="31876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CustomShape 10"/>
          <p:cNvSpPr/>
          <p:nvPr/>
        </p:nvSpPr>
        <p:spPr>
          <a:xfrm>
            <a:off x="5938560" y="3846420"/>
            <a:ext cx="91080" cy="707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11"/>
          <p:cNvSpPr/>
          <p:nvPr/>
        </p:nvSpPr>
        <p:spPr>
          <a:xfrm>
            <a:off x="5246640" y="3846420"/>
            <a:ext cx="91080" cy="707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12"/>
          <p:cNvSpPr/>
          <p:nvPr/>
        </p:nvSpPr>
        <p:spPr>
          <a:xfrm>
            <a:off x="8369640" y="3824550"/>
            <a:ext cx="97200" cy="6102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13"/>
          <p:cNvSpPr/>
          <p:nvPr/>
        </p:nvSpPr>
        <p:spPr>
          <a:xfrm>
            <a:off x="6618600" y="3670110"/>
            <a:ext cx="1420560" cy="26352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CustomShape 14"/>
          <p:cNvSpPr/>
          <p:nvPr/>
        </p:nvSpPr>
        <p:spPr>
          <a:xfrm>
            <a:off x="8138520" y="3829410"/>
            <a:ext cx="82440" cy="48600"/>
          </a:xfrm>
          <a:custGeom>
            <a:avLst/>
            <a:gdLst/>
            <a:ahLst/>
            <a:cxnLst/>
            <a:rect l="l" t="t" r="r" b="b"/>
            <a:pathLst>
              <a:path w="83184" h="65404">
                <a:moveTo>
                  <a:pt x="0" y="0"/>
                </a:moveTo>
                <a:lnTo>
                  <a:pt x="0" y="63500"/>
                </a:lnTo>
                <a:lnTo>
                  <a:pt x="2539" y="63754"/>
                </a:lnTo>
                <a:lnTo>
                  <a:pt x="5333" y="64135"/>
                </a:lnTo>
                <a:lnTo>
                  <a:pt x="8254" y="64389"/>
                </a:lnTo>
                <a:lnTo>
                  <a:pt x="11175" y="64516"/>
                </a:lnTo>
                <a:lnTo>
                  <a:pt x="14096" y="64770"/>
                </a:lnTo>
                <a:lnTo>
                  <a:pt x="17017" y="64897"/>
                </a:lnTo>
                <a:lnTo>
                  <a:pt x="20065" y="65151"/>
                </a:lnTo>
                <a:lnTo>
                  <a:pt x="22986" y="65278"/>
                </a:lnTo>
                <a:lnTo>
                  <a:pt x="25780" y="65278"/>
                </a:lnTo>
                <a:lnTo>
                  <a:pt x="28701" y="65405"/>
                </a:lnTo>
                <a:lnTo>
                  <a:pt x="31368" y="65405"/>
                </a:lnTo>
                <a:lnTo>
                  <a:pt x="33654" y="65405"/>
                </a:lnTo>
                <a:lnTo>
                  <a:pt x="42417" y="65405"/>
                </a:lnTo>
                <a:lnTo>
                  <a:pt x="49910" y="64643"/>
                </a:lnTo>
                <a:lnTo>
                  <a:pt x="56260" y="63119"/>
                </a:lnTo>
                <a:lnTo>
                  <a:pt x="62483" y="61468"/>
                </a:lnTo>
                <a:lnTo>
                  <a:pt x="67563" y="59309"/>
                </a:lnTo>
                <a:lnTo>
                  <a:pt x="71500" y="56261"/>
                </a:lnTo>
                <a:lnTo>
                  <a:pt x="75564" y="53340"/>
                </a:lnTo>
                <a:lnTo>
                  <a:pt x="78358" y="49657"/>
                </a:lnTo>
                <a:lnTo>
                  <a:pt x="80263" y="45466"/>
                </a:lnTo>
                <a:lnTo>
                  <a:pt x="82041" y="41275"/>
                </a:lnTo>
                <a:lnTo>
                  <a:pt x="82930" y="36576"/>
                </a:lnTo>
                <a:lnTo>
                  <a:pt x="82930" y="31496"/>
                </a:lnTo>
                <a:lnTo>
                  <a:pt x="82930" y="26162"/>
                </a:lnTo>
                <a:lnTo>
                  <a:pt x="71627" y="7747"/>
                </a:lnTo>
                <a:lnTo>
                  <a:pt x="67690" y="5080"/>
                </a:lnTo>
                <a:lnTo>
                  <a:pt x="62356" y="3175"/>
                </a:lnTo>
                <a:lnTo>
                  <a:pt x="55879" y="1905"/>
                </a:lnTo>
                <a:lnTo>
                  <a:pt x="49275" y="635"/>
                </a:lnTo>
                <a:lnTo>
                  <a:pt x="41528" y="0"/>
                </a:lnTo>
                <a:lnTo>
                  <a:pt x="32384" y="0"/>
                </a:lnTo>
                <a:lnTo>
                  <a:pt x="0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15"/>
          <p:cNvSpPr/>
          <p:nvPr/>
        </p:nvSpPr>
        <p:spPr>
          <a:xfrm>
            <a:off x="8138520" y="3758940"/>
            <a:ext cx="75960" cy="42930"/>
          </a:xfrm>
          <a:custGeom>
            <a:avLst/>
            <a:gdLst/>
            <a:ahLst/>
            <a:cxnLst/>
            <a:rect l="l" t="t" r="r" b="b"/>
            <a:pathLst>
              <a:path w="76834" h="57785">
                <a:moveTo>
                  <a:pt x="32130" y="0"/>
                </a:moveTo>
                <a:lnTo>
                  <a:pt x="25907" y="0"/>
                </a:lnTo>
                <a:lnTo>
                  <a:pt x="19938" y="127"/>
                </a:lnTo>
                <a:lnTo>
                  <a:pt x="14477" y="508"/>
                </a:lnTo>
                <a:lnTo>
                  <a:pt x="8889" y="762"/>
                </a:lnTo>
                <a:lnTo>
                  <a:pt x="4063" y="1143"/>
                </a:lnTo>
                <a:lnTo>
                  <a:pt x="0" y="1651"/>
                </a:lnTo>
                <a:lnTo>
                  <a:pt x="0" y="57404"/>
                </a:lnTo>
                <a:lnTo>
                  <a:pt x="33400" y="57404"/>
                </a:lnTo>
                <a:lnTo>
                  <a:pt x="43332" y="56947"/>
                </a:lnTo>
                <a:lnTo>
                  <a:pt x="76580" y="37592"/>
                </a:lnTo>
                <a:lnTo>
                  <a:pt x="76580" y="27940"/>
                </a:lnTo>
                <a:lnTo>
                  <a:pt x="76580" y="23495"/>
                </a:lnTo>
                <a:lnTo>
                  <a:pt x="75691" y="19558"/>
                </a:lnTo>
                <a:lnTo>
                  <a:pt x="74167" y="16129"/>
                </a:lnTo>
                <a:lnTo>
                  <a:pt x="72643" y="12573"/>
                </a:lnTo>
                <a:lnTo>
                  <a:pt x="70103" y="9652"/>
                </a:lnTo>
                <a:lnTo>
                  <a:pt x="66547" y="7239"/>
                </a:lnTo>
                <a:lnTo>
                  <a:pt x="63118" y="4826"/>
                </a:lnTo>
                <a:lnTo>
                  <a:pt x="58546" y="3048"/>
                </a:lnTo>
                <a:lnTo>
                  <a:pt x="52831" y="1778"/>
                </a:lnTo>
                <a:lnTo>
                  <a:pt x="47116" y="635"/>
                </a:lnTo>
                <a:lnTo>
                  <a:pt x="40258" y="0"/>
                </a:lnTo>
                <a:lnTo>
                  <a:pt x="32130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16"/>
          <p:cNvSpPr/>
          <p:nvPr/>
        </p:nvSpPr>
        <p:spPr>
          <a:xfrm>
            <a:off x="8080200" y="3727080"/>
            <a:ext cx="202320" cy="183330"/>
          </a:xfrm>
          <a:custGeom>
            <a:avLst/>
            <a:gdLst/>
            <a:ahLst/>
            <a:cxnLst/>
            <a:rect l="l" t="t" r="r" b="b"/>
            <a:pathLst>
              <a:path w="203200" h="245110">
                <a:moveTo>
                  <a:pt x="90931" y="0"/>
                </a:moveTo>
                <a:lnTo>
                  <a:pt x="136651" y="3683"/>
                </a:lnTo>
                <a:lnTo>
                  <a:pt x="174263" y="19008"/>
                </a:lnTo>
                <a:lnTo>
                  <a:pt x="193039" y="59436"/>
                </a:lnTo>
                <a:lnTo>
                  <a:pt x="192371" y="69103"/>
                </a:lnTo>
                <a:lnTo>
                  <a:pt x="169195" y="104124"/>
                </a:lnTo>
                <a:lnTo>
                  <a:pt x="151383" y="110998"/>
                </a:lnTo>
                <a:lnTo>
                  <a:pt x="163200" y="113905"/>
                </a:lnTo>
                <a:lnTo>
                  <a:pt x="195699" y="138128"/>
                </a:lnTo>
                <a:lnTo>
                  <a:pt x="203200" y="168275"/>
                </a:lnTo>
                <a:lnTo>
                  <a:pt x="202767" y="177512"/>
                </a:lnTo>
                <a:lnTo>
                  <a:pt x="187229" y="214915"/>
                </a:lnTo>
                <a:lnTo>
                  <a:pt x="149123" y="237394"/>
                </a:lnTo>
                <a:lnTo>
                  <a:pt x="102127" y="244800"/>
                </a:lnTo>
                <a:lnTo>
                  <a:pt x="88010" y="245110"/>
                </a:lnTo>
                <a:lnTo>
                  <a:pt x="81533" y="245110"/>
                </a:lnTo>
                <a:lnTo>
                  <a:pt x="75564" y="244983"/>
                </a:lnTo>
                <a:lnTo>
                  <a:pt x="69976" y="244983"/>
                </a:lnTo>
                <a:lnTo>
                  <a:pt x="64515" y="244856"/>
                </a:lnTo>
                <a:lnTo>
                  <a:pt x="59054" y="244729"/>
                </a:lnTo>
                <a:lnTo>
                  <a:pt x="53848" y="244602"/>
                </a:lnTo>
                <a:lnTo>
                  <a:pt x="48640" y="244475"/>
                </a:lnTo>
                <a:lnTo>
                  <a:pt x="43560" y="244221"/>
                </a:lnTo>
                <a:lnTo>
                  <a:pt x="38353" y="243840"/>
                </a:lnTo>
                <a:lnTo>
                  <a:pt x="33147" y="243459"/>
                </a:lnTo>
                <a:lnTo>
                  <a:pt x="27558" y="243078"/>
                </a:lnTo>
                <a:lnTo>
                  <a:pt x="21589" y="242316"/>
                </a:lnTo>
                <a:lnTo>
                  <a:pt x="13843" y="241681"/>
                </a:lnTo>
                <a:lnTo>
                  <a:pt x="8254" y="239395"/>
                </a:lnTo>
                <a:lnTo>
                  <a:pt x="4952" y="235458"/>
                </a:lnTo>
                <a:lnTo>
                  <a:pt x="1650" y="231394"/>
                </a:lnTo>
                <a:lnTo>
                  <a:pt x="0" y="225552"/>
                </a:lnTo>
                <a:lnTo>
                  <a:pt x="0" y="217551"/>
                </a:lnTo>
                <a:lnTo>
                  <a:pt x="0" y="27051"/>
                </a:lnTo>
                <a:lnTo>
                  <a:pt x="0" y="19431"/>
                </a:lnTo>
                <a:lnTo>
                  <a:pt x="1524" y="13716"/>
                </a:lnTo>
                <a:lnTo>
                  <a:pt x="33400" y="1778"/>
                </a:lnTo>
                <a:lnTo>
                  <a:pt x="38734" y="1397"/>
                </a:lnTo>
                <a:lnTo>
                  <a:pt x="44576" y="1143"/>
                </a:lnTo>
                <a:lnTo>
                  <a:pt x="50800" y="889"/>
                </a:lnTo>
                <a:lnTo>
                  <a:pt x="57023" y="635"/>
                </a:lnTo>
                <a:lnTo>
                  <a:pt x="63626" y="381"/>
                </a:lnTo>
                <a:lnTo>
                  <a:pt x="70357" y="254"/>
                </a:lnTo>
                <a:lnTo>
                  <a:pt x="77215" y="127"/>
                </a:lnTo>
                <a:lnTo>
                  <a:pt x="84074" y="0"/>
                </a:lnTo>
                <a:lnTo>
                  <a:pt x="90931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CustomShape 17"/>
          <p:cNvSpPr/>
          <p:nvPr/>
        </p:nvSpPr>
        <p:spPr>
          <a:xfrm>
            <a:off x="8318160" y="3725460"/>
            <a:ext cx="201240" cy="186570"/>
          </a:xfrm>
          <a:custGeom>
            <a:avLst/>
            <a:gdLst/>
            <a:ahLst/>
            <a:cxnLst/>
            <a:rect l="l" t="t" r="r" b="b"/>
            <a:pathLst>
              <a:path w="201929" h="249554">
                <a:moveTo>
                  <a:pt x="104266" y="0"/>
                </a:moveTo>
                <a:lnTo>
                  <a:pt x="148716" y="5080"/>
                </a:lnTo>
                <a:lnTo>
                  <a:pt x="184646" y="26394"/>
                </a:lnTo>
                <a:lnTo>
                  <a:pt x="200580" y="66040"/>
                </a:lnTo>
                <a:lnTo>
                  <a:pt x="201929" y="87249"/>
                </a:lnTo>
                <a:lnTo>
                  <a:pt x="201929" y="235966"/>
                </a:lnTo>
                <a:lnTo>
                  <a:pt x="201929" y="238251"/>
                </a:lnTo>
                <a:lnTo>
                  <a:pt x="201040" y="240156"/>
                </a:lnTo>
                <a:lnTo>
                  <a:pt x="199389" y="241426"/>
                </a:lnTo>
                <a:lnTo>
                  <a:pt x="197738" y="242697"/>
                </a:lnTo>
                <a:lnTo>
                  <a:pt x="195199" y="243712"/>
                </a:lnTo>
                <a:lnTo>
                  <a:pt x="191642" y="244221"/>
                </a:lnTo>
                <a:lnTo>
                  <a:pt x="188086" y="244856"/>
                </a:lnTo>
                <a:lnTo>
                  <a:pt x="182879" y="245110"/>
                </a:lnTo>
                <a:lnTo>
                  <a:pt x="175894" y="245110"/>
                </a:lnTo>
                <a:lnTo>
                  <a:pt x="168528" y="245110"/>
                </a:lnTo>
                <a:lnTo>
                  <a:pt x="163067" y="244856"/>
                </a:lnTo>
                <a:lnTo>
                  <a:pt x="159638" y="244221"/>
                </a:lnTo>
                <a:lnTo>
                  <a:pt x="156336" y="243712"/>
                </a:lnTo>
                <a:lnTo>
                  <a:pt x="153924" y="242697"/>
                </a:lnTo>
                <a:lnTo>
                  <a:pt x="152526" y="241426"/>
                </a:lnTo>
                <a:lnTo>
                  <a:pt x="151129" y="240156"/>
                </a:lnTo>
                <a:lnTo>
                  <a:pt x="150367" y="238251"/>
                </a:lnTo>
                <a:lnTo>
                  <a:pt x="150367" y="235966"/>
                </a:lnTo>
                <a:lnTo>
                  <a:pt x="150367" y="218312"/>
                </a:lnTo>
                <a:lnTo>
                  <a:pt x="119252" y="241173"/>
                </a:lnTo>
                <a:lnTo>
                  <a:pt x="80517" y="249300"/>
                </a:lnTo>
                <a:lnTo>
                  <a:pt x="71921" y="249015"/>
                </a:lnTo>
                <a:lnTo>
                  <a:pt x="34416" y="239029"/>
                </a:lnTo>
                <a:lnTo>
                  <a:pt x="5968" y="208661"/>
                </a:lnTo>
                <a:lnTo>
                  <a:pt x="0" y="177546"/>
                </a:lnTo>
                <a:lnTo>
                  <a:pt x="474" y="168161"/>
                </a:lnTo>
                <a:lnTo>
                  <a:pt x="16938" y="130905"/>
                </a:lnTo>
                <a:lnTo>
                  <a:pt x="56638" y="109126"/>
                </a:lnTo>
                <a:lnTo>
                  <a:pt x="104832" y="102391"/>
                </a:lnTo>
                <a:lnTo>
                  <a:pt x="119125" y="102107"/>
                </a:lnTo>
                <a:lnTo>
                  <a:pt x="140715" y="102107"/>
                </a:lnTo>
                <a:lnTo>
                  <a:pt x="140715" y="88773"/>
                </a:lnTo>
                <a:lnTo>
                  <a:pt x="140715" y="81787"/>
                </a:lnTo>
                <a:lnTo>
                  <a:pt x="139953" y="75818"/>
                </a:lnTo>
                <a:lnTo>
                  <a:pt x="138556" y="70612"/>
                </a:lnTo>
                <a:lnTo>
                  <a:pt x="137159" y="65405"/>
                </a:lnTo>
                <a:lnTo>
                  <a:pt x="118744" y="49911"/>
                </a:lnTo>
                <a:lnTo>
                  <a:pt x="113410" y="48260"/>
                </a:lnTo>
                <a:lnTo>
                  <a:pt x="106806" y="47371"/>
                </a:lnTo>
                <a:lnTo>
                  <a:pt x="98805" y="47371"/>
                </a:lnTo>
                <a:lnTo>
                  <a:pt x="55499" y="55753"/>
                </a:lnTo>
                <a:lnTo>
                  <a:pt x="49275" y="58547"/>
                </a:lnTo>
                <a:lnTo>
                  <a:pt x="43052" y="61341"/>
                </a:lnTo>
                <a:lnTo>
                  <a:pt x="37718" y="63881"/>
                </a:lnTo>
                <a:lnTo>
                  <a:pt x="33527" y="66167"/>
                </a:lnTo>
                <a:lnTo>
                  <a:pt x="29336" y="68580"/>
                </a:lnTo>
                <a:lnTo>
                  <a:pt x="25907" y="69723"/>
                </a:lnTo>
                <a:lnTo>
                  <a:pt x="23240" y="69723"/>
                </a:lnTo>
                <a:lnTo>
                  <a:pt x="21462" y="69723"/>
                </a:lnTo>
                <a:lnTo>
                  <a:pt x="19811" y="69087"/>
                </a:lnTo>
                <a:lnTo>
                  <a:pt x="18414" y="67944"/>
                </a:lnTo>
                <a:lnTo>
                  <a:pt x="17017" y="66801"/>
                </a:lnTo>
                <a:lnTo>
                  <a:pt x="15875" y="65150"/>
                </a:lnTo>
                <a:lnTo>
                  <a:pt x="12064" y="48513"/>
                </a:lnTo>
                <a:lnTo>
                  <a:pt x="12064" y="44704"/>
                </a:lnTo>
                <a:lnTo>
                  <a:pt x="12064" y="39497"/>
                </a:lnTo>
                <a:lnTo>
                  <a:pt x="18033" y="24511"/>
                </a:lnTo>
                <a:lnTo>
                  <a:pt x="20319" y="22098"/>
                </a:lnTo>
                <a:lnTo>
                  <a:pt x="24383" y="19431"/>
                </a:lnTo>
                <a:lnTo>
                  <a:pt x="30225" y="16510"/>
                </a:lnTo>
                <a:lnTo>
                  <a:pt x="35940" y="13588"/>
                </a:lnTo>
                <a:lnTo>
                  <a:pt x="75946" y="2412"/>
                </a:lnTo>
                <a:lnTo>
                  <a:pt x="97002" y="162"/>
                </a:lnTo>
                <a:lnTo>
                  <a:pt x="104266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6" name="CustomShape 18"/>
          <p:cNvSpPr/>
          <p:nvPr/>
        </p:nvSpPr>
        <p:spPr>
          <a:xfrm>
            <a:off x="6201720" y="3667680"/>
            <a:ext cx="373320" cy="241380"/>
          </a:xfrm>
          <a:custGeom>
            <a:avLst/>
            <a:gdLst/>
            <a:ahLst/>
            <a:cxnLst/>
            <a:rect l="l" t="t" r="r" b="b"/>
            <a:pathLst>
              <a:path w="374015" h="322579">
                <a:moveTo>
                  <a:pt x="24637" y="0"/>
                </a:moveTo>
                <a:lnTo>
                  <a:pt x="67183" y="0"/>
                </a:lnTo>
                <a:lnTo>
                  <a:pt x="74802" y="0"/>
                </a:lnTo>
                <a:lnTo>
                  <a:pt x="81280" y="635"/>
                </a:lnTo>
                <a:lnTo>
                  <a:pt x="86740" y="1778"/>
                </a:lnTo>
                <a:lnTo>
                  <a:pt x="92201" y="3048"/>
                </a:lnTo>
                <a:lnTo>
                  <a:pt x="96900" y="5080"/>
                </a:lnTo>
                <a:lnTo>
                  <a:pt x="100837" y="8000"/>
                </a:lnTo>
                <a:lnTo>
                  <a:pt x="104901" y="10922"/>
                </a:lnTo>
                <a:lnTo>
                  <a:pt x="117728" y="36830"/>
                </a:lnTo>
                <a:lnTo>
                  <a:pt x="187071" y="227965"/>
                </a:lnTo>
                <a:lnTo>
                  <a:pt x="188087" y="227965"/>
                </a:lnTo>
                <a:lnTo>
                  <a:pt x="259969" y="37337"/>
                </a:lnTo>
                <a:lnTo>
                  <a:pt x="262127" y="30480"/>
                </a:lnTo>
                <a:lnTo>
                  <a:pt x="264540" y="24511"/>
                </a:lnTo>
                <a:lnTo>
                  <a:pt x="267081" y="19812"/>
                </a:lnTo>
                <a:lnTo>
                  <a:pt x="269621" y="14986"/>
                </a:lnTo>
                <a:lnTo>
                  <a:pt x="272541" y="11049"/>
                </a:lnTo>
                <a:lnTo>
                  <a:pt x="275971" y="8128"/>
                </a:lnTo>
                <a:lnTo>
                  <a:pt x="279400" y="5206"/>
                </a:lnTo>
                <a:lnTo>
                  <a:pt x="283337" y="3048"/>
                </a:lnTo>
                <a:lnTo>
                  <a:pt x="288036" y="1778"/>
                </a:lnTo>
                <a:lnTo>
                  <a:pt x="292608" y="635"/>
                </a:lnTo>
                <a:lnTo>
                  <a:pt x="297941" y="0"/>
                </a:lnTo>
                <a:lnTo>
                  <a:pt x="304038" y="0"/>
                </a:lnTo>
                <a:lnTo>
                  <a:pt x="347980" y="0"/>
                </a:lnTo>
                <a:lnTo>
                  <a:pt x="352425" y="0"/>
                </a:lnTo>
                <a:lnTo>
                  <a:pt x="356235" y="508"/>
                </a:lnTo>
                <a:lnTo>
                  <a:pt x="372110" y="14986"/>
                </a:lnTo>
                <a:lnTo>
                  <a:pt x="373126" y="18161"/>
                </a:lnTo>
                <a:lnTo>
                  <a:pt x="373761" y="21843"/>
                </a:lnTo>
                <a:lnTo>
                  <a:pt x="373761" y="26035"/>
                </a:lnTo>
                <a:lnTo>
                  <a:pt x="373761" y="311658"/>
                </a:lnTo>
                <a:lnTo>
                  <a:pt x="373761" y="313309"/>
                </a:lnTo>
                <a:lnTo>
                  <a:pt x="373253" y="314833"/>
                </a:lnTo>
                <a:lnTo>
                  <a:pt x="372363" y="316103"/>
                </a:lnTo>
                <a:lnTo>
                  <a:pt x="371475" y="317500"/>
                </a:lnTo>
                <a:lnTo>
                  <a:pt x="357886" y="321310"/>
                </a:lnTo>
                <a:lnTo>
                  <a:pt x="353949" y="321818"/>
                </a:lnTo>
                <a:lnTo>
                  <a:pt x="348868" y="322072"/>
                </a:lnTo>
                <a:lnTo>
                  <a:pt x="342772" y="322072"/>
                </a:lnTo>
                <a:lnTo>
                  <a:pt x="336804" y="322072"/>
                </a:lnTo>
                <a:lnTo>
                  <a:pt x="313563" y="316103"/>
                </a:lnTo>
                <a:lnTo>
                  <a:pt x="312546" y="314833"/>
                </a:lnTo>
                <a:lnTo>
                  <a:pt x="312038" y="313309"/>
                </a:lnTo>
                <a:lnTo>
                  <a:pt x="312038" y="311658"/>
                </a:lnTo>
                <a:lnTo>
                  <a:pt x="312038" y="50800"/>
                </a:lnTo>
                <a:lnTo>
                  <a:pt x="311531" y="50800"/>
                </a:lnTo>
                <a:lnTo>
                  <a:pt x="218566" y="311404"/>
                </a:lnTo>
                <a:lnTo>
                  <a:pt x="217932" y="313563"/>
                </a:lnTo>
                <a:lnTo>
                  <a:pt x="216915" y="315341"/>
                </a:lnTo>
                <a:lnTo>
                  <a:pt x="215391" y="316738"/>
                </a:lnTo>
                <a:lnTo>
                  <a:pt x="213868" y="318135"/>
                </a:lnTo>
                <a:lnTo>
                  <a:pt x="211836" y="319278"/>
                </a:lnTo>
                <a:lnTo>
                  <a:pt x="190753" y="322072"/>
                </a:lnTo>
                <a:lnTo>
                  <a:pt x="185165" y="322072"/>
                </a:lnTo>
                <a:lnTo>
                  <a:pt x="179577" y="322072"/>
                </a:lnTo>
                <a:lnTo>
                  <a:pt x="174751" y="321944"/>
                </a:lnTo>
                <a:lnTo>
                  <a:pt x="170814" y="321437"/>
                </a:lnTo>
                <a:lnTo>
                  <a:pt x="166750" y="321056"/>
                </a:lnTo>
                <a:lnTo>
                  <a:pt x="163575" y="320421"/>
                </a:lnTo>
                <a:lnTo>
                  <a:pt x="161036" y="319531"/>
                </a:lnTo>
                <a:lnTo>
                  <a:pt x="158369" y="318643"/>
                </a:lnTo>
                <a:lnTo>
                  <a:pt x="156463" y="317500"/>
                </a:lnTo>
                <a:lnTo>
                  <a:pt x="154939" y="316103"/>
                </a:lnTo>
                <a:lnTo>
                  <a:pt x="153415" y="314833"/>
                </a:lnTo>
                <a:lnTo>
                  <a:pt x="152400" y="313309"/>
                </a:lnTo>
                <a:lnTo>
                  <a:pt x="151891" y="311404"/>
                </a:lnTo>
                <a:lnTo>
                  <a:pt x="62230" y="50800"/>
                </a:lnTo>
                <a:lnTo>
                  <a:pt x="61722" y="50800"/>
                </a:lnTo>
                <a:lnTo>
                  <a:pt x="61722" y="311658"/>
                </a:lnTo>
                <a:lnTo>
                  <a:pt x="61722" y="313309"/>
                </a:lnTo>
                <a:lnTo>
                  <a:pt x="61340" y="314833"/>
                </a:lnTo>
                <a:lnTo>
                  <a:pt x="60325" y="316103"/>
                </a:lnTo>
                <a:lnTo>
                  <a:pt x="59436" y="317500"/>
                </a:lnTo>
                <a:lnTo>
                  <a:pt x="45720" y="321310"/>
                </a:lnTo>
                <a:lnTo>
                  <a:pt x="41910" y="321818"/>
                </a:lnTo>
                <a:lnTo>
                  <a:pt x="36830" y="322072"/>
                </a:lnTo>
                <a:lnTo>
                  <a:pt x="30734" y="322072"/>
                </a:lnTo>
                <a:lnTo>
                  <a:pt x="24764" y="322072"/>
                </a:lnTo>
                <a:lnTo>
                  <a:pt x="19812" y="321818"/>
                </a:lnTo>
                <a:lnTo>
                  <a:pt x="15875" y="321310"/>
                </a:lnTo>
                <a:lnTo>
                  <a:pt x="11937" y="320802"/>
                </a:lnTo>
                <a:lnTo>
                  <a:pt x="1397" y="316103"/>
                </a:lnTo>
                <a:lnTo>
                  <a:pt x="508" y="314833"/>
                </a:lnTo>
                <a:lnTo>
                  <a:pt x="0" y="313309"/>
                </a:lnTo>
                <a:lnTo>
                  <a:pt x="0" y="311658"/>
                </a:lnTo>
                <a:lnTo>
                  <a:pt x="0" y="26035"/>
                </a:lnTo>
                <a:lnTo>
                  <a:pt x="0" y="17525"/>
                </a:lnTo>
                <a:lnTo>
                  <a:pt x="2286" y="11049"/>
                </a:lnTo>
                <a:lnTo>
                  <a:pt x="6731" y="6604"/>
                </a:lnTo>
                <a:lnTo>
                  <a:pt x="11175" y="2159"/>
                </a:lnTo>
                <a:lnTo>
                  <a:pt x="17145" y="0"/>
                </a:lnTo>
                <a:lnTo>
                  <a:pt x="24637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7" name="CustomShape 19"/>
          <p:cNvSpPr/>
          <p:nvPr/>
        </p:nvSpPr>
        <p:spPr>
          <a:xfrm>
            <a:off x="5508360" y="3667680"/>
            <a:ext cx="373320" cy="241380"/>
          </a:xfrm>
          <a:custGeom>
            <a:avLst/>
            <a:gdLst/>
            <a:ahLst/>
            <a:cxnLst/>
            <a:rect l="l" t="t" r="r" b="b"/>
            <a:pathLst>
              <a:path w="374014" h="322579">
                <a:moveTo>
                  <a:pt x="24637" y="0"/>
                </a:moveTo>
                <a:lnTo>
                  <a:pt x="67182" y="0"/>
                </a:lnTo>
                <a:lnTo>
                  <a:pt x="74802" y="0"/>
                </a:lnTo>
                <a:lnTo>
                  <a:pt x="81279" y="635"/>
                </a:lnTo>
                <a:lnTo>
                  <a:pt x="86740" y="1778"/>
                </a:lnTo>
                <a:lnTo>
                  <a:pt x="92201" y="3048"/>
                </a:lnTo>
                <a:lnTo>
                  <a:pt x="96900" y="5080"/>
                </a:lnTo>
                <a:lnTo>
                  <a:pt x="100837" y="8000"/>
                </a:lnTo>
                <a:lnTo>
                  <a:pt x="104901" y="10922"/>
                </a:lnTo>
                <a:lnTo>
                  <a:pt x="117728" y="36830"/>
                </a:lnTo>
                <a:lnTo>
                  <a:pt x="187070" y="227965"/>
                </a:lnTo>
                <a:lnTo>
                  <a:pt x="188086" y="227965"/>
                </a:lnTo>
                <a:lnTo>
                  <a:pt x="259968" y="37337"/>
                </a:lnTo>
                <a:lnTo>
                  <a:pt x="262127" y="30480"/>
                </a:lnTo>
                <a:lnTo>
                  <a:pt x="264540" y="24511"/>
                </a:lnTo>
                <a:lnTo>
                  <a:pt x="267080" y="19812"/>
                </a:lnTo>
                <a:lnTo>
                  <a:pt x="269620" y="14986"/>
                </a:lnTo>
                <a:lnTo>
                  <a:pt x="272541" y="11049"/>
                </a:lnTo>
                <a:lnTo>
                  <a:pt x="297941" y="0"/>
                </a:lnTo>
                <a:lnTo>
                  <a:pt x="304038" y="0"/>
                </a:lnTo>
                <a:lnTo>
                  <a:pt x="347979" y="0"/>
                </a:lnTo>
                <a:lnTo>
                  <a:pt x="352425" y="0"/>
                </a:lnTo>
                <a:lnTo>
                  <a:pt x="356234" y="508"/>
                </a:lnTo>
                <a:lnTo>
                  <a:pt x="372109" y="14986"/>
                </a:lnTo>
                <a:lnTo>
                  <a:pt x="373125" y="18161"/>
                </a:lnTo>
                <a:lnTo>
                  <a:pt x="373760" y="21843"/>
                </a:lnTo>
                <a:lnTo>
                  <a:pt x="373760" y="26035"/>
                </a:lnTo>
                <a:lnTo>
                  <a:pt x="373760" y="311658"/>
                </a:lnTo>
                <a:lnTo>
                  <a:pt x="373760" y="313309"/>
                </a:lnTo>
                <a:lnTo>
                  <a:pt x="373252" y="314833"/>
                </a:lnTo>
                <a:lnTo>
                  <a:pt x="372363" y="316103"/>
                </a:lnTo>
                <a:lnTo>
                  <a:pt x="371475" y="317500"/>
                </a:lnTo>
                <a:lnTo>
                  <a:pt x="357885" y="321310"/>
                </a:lnTo>
                <a:lnTo>
                  <a:pt x="353948" y="321818"/>
                </a:lnTo>
                <a:lnTo>
                  <a:pt x="348868" y="322072"/>
                </a:lnTo>
                <a:lnTo>
                  <a:pt x="342772" y="322072"/>
                </a:lnTo>
                <a:lnTo>
                  <a:pt x="336803" y="322072"/>
                </a:lnTo>
                <a:lnTo>
                  <a:pt x="331850" y="321818"/>
                </a:lnTo>
                <a:lnTo>
                  <a:pt x="327913" y="321310"/>
                </a:lnTo>
                <a:lnTo>
                  <a:pt x="323976" y="320802"/>
                </a:lnTo>
                <a:lnTo>
                  <a:pt x="313563" y="316103"/>
                </a:lnTo>
                <a:lnTo>
                  <a:pt x="312546" y="314833"/>
                </a:lnTo>
                <a:lnTo>
                  <a:pt x="312038" y="313309"/>
                </a:lnTo>
                <a:lnTo>
                  <a:pt x="312038" y="311658"/>
                </a:lnTo>
                <a:lnTo>
                  <a:pt x="312038" y="50800"/>
                </a:lnTo>
                <a:lnTo>
                  <a:pt x="311530" y="50800"/>
                </a:lnTo>
                <a:lnTo>
                  <a:pt x="218566" y="311404"/>
                </a:lnTo>
                <a:lnTo>
                  <a:pt x="217931" y="313563"/>
                </a:lnTo>
                <a:lnTo>
                  <a:pt x="216915" y="315341"/>
                </a:lnTo>
                <a:lnTo>
                  <a:pt x="215391" y="316738"/>
                </a:lnTo>
                <a:lnTo>
                  <a:pt x="213867" y="318135"/>
                </a:lnTo>
                <a:lnTo>
                  <a:pt x="211835" y="319278"/>
                </a:lnTo>
                <a:lnTo>
                  <a:pt x="190753" y="322072"/>
                </a:lnTo>
                <a:lnTo>
                  <a:pt x="185165" y="322072"/>
                </a:lnTo>
                <a:lnTo>
                  <a:pt x="179577" y="322072"/>
                </a:lnTo>
                <a:lnTo>
                  <a:pt x="174751" y="321944"/>
                </a:lnTo>
                <a:lnTo>
                  <a:pt x="170814" y="321437"/>
                </a:lnTo>
                <a:lnTo>
                  <a:pt x="166750" y="321056"/>
                </a:lnTo>
                <a:lnTo>
                  <a:pt x="163575" y="320421"/>
                </a:lnTo>
                <a:lnTo>
                  <a:pt x="161035" y="319531"/>
                </a:lnTo>
                <a:lnTo>
                  <a:pt x="158368" y="318643"/>
                </a:lnTo>
                <a:lnTo>
                  <a:pt x="156463" y="317500"/>
                </a:lnTo>
                <a:lnTo>
                  <a:pt x="154939" y="316103"/>
                </a:lnTo>
                <a:lnTo>
                  <a:pt x="153415" y="314833"/>
                </a:lnTo>
                <a:lnTo>
                  <a:pt x="152400" y="313309"/>
                </a:lnTo>
                <a:lnTo>
                  <a:pt x="151891" y="311404"/>
                </a:lnTo>
                <a:lnTo>
                  <a:pt x="62229" y="50800"/>
                </a:lnTo>
                <a:lnTo>
                  <a:pt x="61721" y="50800"/>
                </a:lnTo>
                <a:lnTo>
                  <a:pt x="61721" y="311658"/>
                </a:lnTo>
                <a:lnTo>
                  <a:pt x="61721" y="313309"/>
                </a:lnTo>
                <a:lnTo>
                  <a:pt x="61340" y="314833"/>
                </a:lnTo>
                <a:lnTo>
                  <a:pt x="60325" y="316103"/>
                </a:lnTo>
                <a:lnTo>
                  <a:pt x="59435" y="317500"/>
                </a:lnTo>
                <a:lnTo>
                  <a:pt x="45719" y="321310"/>
                </a:lnTo>
                <a:lnTo>
                  <a:pt x="41909" y="321818"/>
                </a:lnTo>
                <a:lnTo>
                  <a:pt x="36829" y="322072"/>
                </a:lnTo>
                <a:lnTo>
                  <a:pt x="30733" y="322072"/>
                </a:lnTo>
                <a:lnTo>
                  <a:pt x="24764" y="322072"/>
                </a:lnTo>
                <a:lnTo>
                  <a:pt x="19811" y="321818"/>
                </a:lnTo>
                <a:lnTo>
                  <a:pt x="15875" y="321310"/>
                </a:lnTo>
                <a:lnTo>
                  <a:pt x="11937" y="320802"/>
                </a:lnTo>
                <a:lnTo>
                  <a:pt x="1396" y="316103"/>
                </a:lnTo>
                <a:lnTo>
                  <a:pt x="507" y="314833"/>
                </a:lnTo>
                <a:lnTo>
                  <a:pt x="0" y="313309"/>
                </a:lnTo>
                <a:lnTo>
                  <a:pt x="0" y="311658"/>
                </a:lnTo>
                <a:lnTo>
                  <a:pt x="0" y="26035"/>
                </a:lnTo>
                <a:lnTo>
                  <a:pt x="0" y="17525"/>
                </a:lnTo>
                <a:lnTo>
                  <a:pt x="2285" y="11049"/>
                </a:lnTo>
                <a:lnTo>
                  <a:pt x="6730" y="6604"/>
                </a:lnTo>
                <a:lnTo>
                  <a:pt x="11175" y="2159"/>
                </a:lnTo>
                <a:lnTo>
                  <a:pt x="17144" y="0"/>
                </a:lnTo>
                <a:lnTo>
                  <a:pt x="24637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20"/>
          <p:cNvSpPr/>
          <p:nvPr/>
        </p:nvSpPr>
        <p:spPr>
          <a:xfrm>
            <a:off x="4939920" y="3667680"/>
            <a:ext cx="249480" cy="241380"/>
          </a:xfrm>
          <a:custGeom>
            <a:avLst/>
            <a:gdLst/>
            <a:ahLst/>
            <a:cxnLst/>
            <a:rect l="l" t="t" r="r" b="b"/>
            <a:pathLst>
              <a:path w="250189" h="322579">
                <a:moveTo>
                  <a:pt x="19177" y="0"/>
                </a:moveTo>
                <a:lnTo>
                  <a:pt x="231012" y="0"/>
                </a:lnTo>
                <a:lnTo>
                  <a:pt x="236982" y="0"/>
                </a:lnTo>
                <a:lnTo>
                  <a:pt x="241554" y="1650"/>
                </a:lnTo>
                <a:lnTo>
                  <a:pt x="244856" y="5080"/>
                </a:lnTo>
                <a:lnTo>
                  <a:pt x="248158" y="8381"/>
                </a:lnTo>
                <a:lnTo>
                  <a:pt x="249809" y="13588"/>
                </a:lnTo>
                <a:lnTo>
                  <a:pt x="249809" y="20574"/>
                </a:lnTo>
                <a:lnTo>
                  <a:pt x="249809" y="312166"/>
                </a:lnTo>
                <a:lnTo>
                  <a:pt x="249809" y="313817"/>
                </a:lnTo>
                <a:lnTo>
                  <a:pt x="249300" y="315341"/>
                </a:lnTo>
                <a:lnTo>
                  <a:pt x="248285" y="316484"/>
                </a:lnTo>
                <a:lnTo>
                  <a:pt x="247396" y="317754"/>
                </a:lnTo>
                <a:lnTo>
                  <a:pt x="245618" y="318769"/>
                </a:lnTo>
                <a:lnTo>
                  <a:pt x="243078" y="319659"/>
                </a:lnTo>
                <a:lnTo>
                  <a:pt x="240665" y="320421"/>
                </a:lnTo>
                <a:lnTo>
                  <a:pt x="237362" y="321056"/>
                </a:lnTo>
                <a:lnTo>
                  <a:pt x="233045" y="321437"/>
                </a:lnTo>
                <a:lnTo>
                  <a:pt x="228854" y="321944"/>
                </a:lnTo>
                <a:lnTo>
                  <a:pt x="223647" y="322072"/>
                </a:lnTo>
                <a:lnTo>
                  <a:pt x="217424" y="322072"/>
                </a:lnTo>
                <a:lnTo>
                  <a:pt x="211074" y="322072"/>
                </a:lnTo>
                <a:lnTo>
                  <a:pt x="205867" y="321944"/>
                </a:lnTo>
                <a:lnTo>
                  <a:pt x="201675" y="321437"/>
                </a:lnTo>
                <a:lnTo>
                  <a:pt x="197358" y="321056"/>
                </a:lnTo>
                <a:lnTo>
                  <a:pt x="186309" y="316484"/>
                </a:lnTo>
                <a:lnTo>
                  <a:pt x="185166" y="315341"/>
                </a:lnTo>
                <a:lnTo>
                  <a:pt x="184658" y="313817"/>
                </a:lnTo>
                <a:lnTo>
                  <a:pt x="184658" y="312166"/>
                </a:lnTo>
                <a:lnTo>
                  <a:pt x="184658" y="54229"/>
                </a:lnTo>
                <a:lnTo>
                  <a:pt x="65278" y="54229"/>
                </a:lnTo>
                <a:lnTo>
                  <a:pt x="65278" y="312166"/>
                </a:lnTo>
                <a:lnTo>
                  <a:pt x="65278" y="313817"/>
                </a:lnTo>
                <a:lnTo>
                  <a:pt x="48387" y="321437"/>
                </a:lnTo>
                <a:lnTo>
                  <a:pt x="44196" y="321944"/>
                </a:lnTo>
                <a:lnTo>
                  <a:pt x="38988" y="322072"/>
                </a:lnTo>
                <a:lnTo>
                  <a:pt x="32512" y="322072"/>
                </a:lnTo>
                <a:lnTo>
                  <a:pt x="26288" y="322072"/>
                </a:lnTo>
                <a:lnTo>
                  <a:pt x="20955" y="321944"/>
                </a:lnTo>
                <a:lnTo>
                  <a:pt x="16763" y="321437"/>
                </a:lnTo>
                <a:lnTo>
                  <a:pt x="12573" y="321056"/>
                </a:lnTo>
                <a:lnTo>
                  <a:pt x="1524" y="316484"/>
                </a:lnTo>
                <a:lnTo>
                  <a:pt x="508" y="315341"/>
                </a:lnTo>
                <a:lnTo>
                  <a:pt x="0" y="313817"/>
                </a:lnTo>
                <a:lnTo>
                  <a:pt x="0" y="312166"/>
                </a:lnTo>
                <a:lnTo>
                  <a:pt x="0" y="20574"/>
                </a:lnTo>
                <a:lnTo>
                  <a:pt x="0" y="13588"/>
                </a:lnTo>
                <a:lnTo>
                  <a:pt x="1778" y="8381"/>
                </a:lnTo>
                <a:lnTo>
                  <a:pt x="5207" y="5080"/>
                </a:lnTo>
                <a:lnTo>
                  <a:pt x="8762" y="1650"/>
                </a:lnTo>
                <a:lnTo>
                  <a:pt x="13335" y="0"/>
                </a:lnTo>
                <a:lnTo>
                  <a:pt x="19177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21"/>
          <p:cNvSpPr/>
          <p:nvPr/>
        </p:nvSpPr>
        <p:spPr>
          <a:xfrm>
            <a:off x="7010280" y="130410"/>
            <a:ext cx="1738184" cy="1362420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22"/>
          <p:cNvSpPr/>
          <p:nvPr/>
        </p:nvSpPr>
        <p:spPr>
          <a:xfrm rot="806468">
            <a:off x="3472997" y="383519"/>
            <a:ext cx="3225960" cy="1198875"/>
          </a:xfrm>
          <a:prstGeom prst="rect">
            <a:avLst/>
          </a:prstGeom>
          <a:gradFill rotWithShape="0">
            <a:gsLst>
              <a:gs pos="0">
                <a:srgbClr val="5E437F"/>
              </a:gs>
              <a:gs pos="100000">
                <a:srgbClr val="7B57A5"/>
              </a:gs>
            </a:gsLst>
            <a:lin ang="17202000"/>
          </a:gra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ХОЧЕШЬ РАБОТАТЬ В </a:t>
            </a:r>
            <a:r>
              <a:rPr lang="en-US" sz="3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IT</a:t>
            </a:r>
            <a:r>
              <a:rPr lang="ru-RU" sz="3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?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411" name="CustomShape 23"/>
          <p:cNvSpPr/>
          <p:nvPr/>
        </p:nvSpPr>
        <p:spPr>
          <a:xfrm>
            <a:off x="4523512" y="1743544"/>
            <a:ext cx="4296960" cy="1404270"/>
          </a:xfrm>
          <a:prstGeom prst="rect">
            <a:avLst/>
          </a:prstGeom>
          <a:ln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36720" tIns="36720" rIns="36720" bIns="3672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be-BY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г. Витебск, пр-т Московский, 33, каб. 316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be-BY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Тел.: (80212) </a:t>
            </a:r>
            <a:r>
              <a:rPr lang="be-BY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37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-58-36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(+37533) 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317-95-02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E-mail: </a:t>
            </a:r>
            <a:r>
              <a:rPr lang="en-US" sz="1600" b="0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</a:rPr>
              <a:t>mf@vsu.by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ru-RU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Веб-с</a:t>
            </a:r>
            <a:r>
              <a:rPr lang="be-BY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айт:</a:t>
            </a:r>
            <a:r>
              <a:rPr lang="be-BY" sz="1600" b="0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</a:rPr>
              <a:t> </a:t>
            </a:r>
            <a:r>
              <a:rPr lang="en-US" sz="1600" b="0" u="sng" strike="noStrike" spc="-1" dirty="0">
                <a:solidFill>
                  <a:srgbClr val="0000FF"/>
                </a:solidFill>
                <a:uFillTx/>
                <a:latin typeface="Times New Roman"/>
                <a:ea typeface="DejaVu Sans"/>
              </a:rPr>
              <a:t>fmiit</a:t>
            </a:r>
            <a:r>
              <a:rPr lang="en-US" sz="1600" b="0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</a:rPr>
              <a:t>.vsu.by</a:t>
            </a:r>
            <a:endParaRPr lang="ru-RU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FF"/>
                </a:solidFill>
                <a:latin typeface="Calibri"/>
                <a:ea typeface="DejaVu Sans"/>
              </a:rPr>
              <a:t>  </a:t>
            </a:r>
            <a:r>
              <a:rPr lang="ru-RU" sz="16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ВК:</a:t>
            </a:r>
            <a:r>
              <a:rPr lang="ru-RU" sz="1600" b="0" strike="noStrike" spc="-1" dirty="0">
                <a:solidFill>
                  <a:srgbClr val="0000FF"/>
                </a:solidFill>
                <a:latin typeface="Calibri"/>
                <a:ea typeface="DejaVu Sans"/>
              </a:rPr>
              <a:t> </a:t>
            </a:r>
            <a:r>
              <a:rPr lang="en-US" sz="1600" b="0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</a:rPr>
              <a:t>https://vk.com/mf_vsu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12" name="Picture 3" descr="qr-code-site"/>
          <p:cNvPicPr/>
          <p:nvPr/>
        </p:nvPicPr>
        <p:blipFill>
          <a:blip r:embed="rId9"/>
          <a:stretch/>
        </p:blipFill>
        <p:spPr>
          <a:xfrm>
            <a:off x="5592755" y="3189263"/>
            <a:ext cx="807868" cy="612605"/>
          </a:xfrm>
          <a:prstGeom prst="rect">
            <a:avLst/>
          </a:prstGeom>
          <a:ln>
            <a:noFill/>
          </a:ln>
        </p:spPr>
      </p:pic>
      <p:pic>
        <p:nvPicPr>
          <p:cNvPr id="413" name="Picture 4" descr="qr-code-vk"/>
          <p:cNvPicPr/>
          <p:nvPr/>
        </p:nvPicPr>
        <p:blipFill>
          <a:blip r:embed="rId10"/>
          <a:stretch/>
        </p:blipFill>
        <p:spPr>
          <a:xfrm>
            <a:off x="4618711" y="3197631"/>
            <a:ext cx="865052" cy="648789"/>
          </a:xfrm>
          <a:prstGeom prst="rect">
            <a:avLst/>
          </a:prstGeom>
          <a:ln>
            <a:noFill/>
          </a:ln>
        </p:spPr>
      </p:pic>
      <p:sp>
        <p:nvSpPr>
          <p:cNvPr id="414" name="CustomShape 24"/>
          <p:cNvSpPr/>
          <p:nvPr/>
        </p:nvSpPr>
        <p:spPr>
          <a:xfrm>
            <a:off x="-36512" y="4149829"/>
            <a:ext cx="9180512" cy="1014209"/>
          </a:xfrm>
          <a:prstGeom prst="rect">
            <a:avLst/>
          </a:prstGeom>
          <a:gradFill rotWithShape="0">
            <a:gsLst>
              <a:gs pos="0">
                <a:srgbClr val="5E437F"/>
              </a:gs>
              <a:gs pos="100000">
                <a:srgbClr val="7B57A5"/>
              </a:gs>
            </a:gsLst>
            <a:lin ang="16200000"/>
          </a:gra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6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ПОСТУПАЙ ПРАВИЛЬНО!</a:t>
            </a:r>
            <a:endParaRPr lang="ru-RU" sz="6000" b="0" strike="noStrike" spc="-1" dirty="0">
              <a:latin typeface="Arial"/>
            </a:endParaRPr>
          </a:p>
        </p:txBody>
      </p:sp>
      <p:sp>
        <p:nvSpPr>
          <p:cNvPr id="417" name="CustomShape 25"/>
          <p:cNvSpPr/>
          <p:nvPr/>
        </p:nvSpPr>
        <p:spPr>
          <a:xfrm>
            <a:off x="4448288" y="3884853"/>
            <a:ext cx="4644592" cy="229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lang="en-US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VK.COM          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lang="en-US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FMIIT.VSU.BY         </a:t>
            </a:r>
            <a:r>
              <a:rPr lang="en-US" sz="900" spc="-1" dirty="0">
                <a:solidFill>
                  <a:srgbClr val="000000"/>
                </a:solidFill>
                <a:latin typeface="Arial"/>
                <a:ea typeface="DejaVu Sans"/>
              </a:rPr>
              <a:t>TELE</a:t>
            </a:r>
            <a:r>
              <a:rPr lang="en-US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GRAM       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lang="en-US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VIBER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   </a:t>
            </a:r>
            <a:r>
              <a:rPr lang="en-US" sz="900" spc="-1" dirty="0">
                <a:solidFill>
                  <a:srgbClr val="000000"/>
                </a:solidFill>
                <a:latin typeface="Arial"/>
                <a:ea typeface="DejaVu Sans"/>
              </a:rPr>
              <a:t>INSTAGRAM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endParaRPr lang="ru-RU" sz="900" b="0" strike="noStrike" spc="-1" dirty="0">
              <a:latin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3B2C97-6253-4C42-A1C2-8389081366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772" y="3216591"/>
            <a:ext cx="531428" cy="53448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542" y="3209585"/>
            <a:ext cx="530511" cy="5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://qrcoder.ru/code/?https%3A%2F%2Ft.me%2Ffmiit_abitur&amp;4&amp;0">
            <a:extLst>
              <a:ext uri="{FF2B5EF4-FFF2-40B4-BE49-F238E27FC236}">
                <a16:creationId xmlns:a16="http://schemas.microsoft.com/office/drawing/2014/main" id="{E5691FF9-83D3-4833-8B52-F437F734C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82" y="3212972"/>
            <a:ext cx="654922" cy="65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781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221CE481-5FA3-4F77-93A4-35477FD56D1B}"/>
              </a:ext>
            </a:extLst>
          </p:cNvPr>
          <p:cNvSpPr/>
          <p:nvPr/>
        </p:nvSpPr>
        <p:spPr>
          <a:xfrm>
            <a:off x="0" y="0"/>
            <a:ext cx="9143280" cy="67932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spc="-1" dirty="0">
                <a:solidFill>
                  <a:srgbClr val="FFFFFF"/>
                </a:solidFill>
                <a:latin typeface="Calibri"/>
              </a:rPr>
              <a:t>СТОИМОСТЬ ОБУЧЕНИЯ</a:t>
            </a:r>
            <a:endParaRPr lang="ru-RU" sz="3200" b="0" strike="noStrike" spc="-1" dirty="0">
              <a:latin typeface="Arial"/>
            </a:endParaRPr>
          </a:p>
        </p:txBody>
      </p:sp>
      <p:graphicFrame>
        <p:nvGraphicFramePr>
          <p:cNvPr id="5" name="Group 155">
            <a:extLst>
              <a:ext uri="{FF2B5EF4-FFF2-40B4-BE49-F238E27FC236}">
                <a16:creationId xmlns:a16="http://schemas.microsoft.com/office/drawing/2014/main" id="{0EB39131-1058-49EF-BECA-8AAC74CCD9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5750215"/>
              </p:ext>
            </p:extLst>
          </p:nvPr>
        </p:nvGraphicFramePr>
        <p:xfrm>
          <a:off x="503671" y="771550"/>
          <a:ext cx="7668728" cy="421005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834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479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Дневная форма получения образования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8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ru-RU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курс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3188</a:t>
                      </a:r>
                      <a:r>
                        <a:rPr kumimoji="0" lang="ru-RU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,00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 rowSpan="4">
                  <a:txBody>
                    <a:bodyPr/>
                    <a:lstStyle/>
                    <a:p>
                      <a:endParaRPr lang="ru-BY" dirty="0"/>
                    </a:p>
                  </a:txBody>
                  <a:tcPr marT="45715" marB="45715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ru-RU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курс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2981</a:t>
                      </a:r>
                      <a:r>
                        <a:rPr kumimoji="0" lang="ru-RU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,00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 vMerge="1">
                  <a:txBody>
                    <a:bodyPr/>
                    <a:lstStyle/>
                    <a:p>
                      <a:endParaRPr lang="ru-BY" dirty="0"/>
                    </a:p>
                  </a:txBody>
                  <a:tcPr marT="45715" marB="45715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ru-RU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курс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2981</a:t>
                      </a:r>
                      <a:r>
                        <a:rPr kumimoji="0" lang="ru-RU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,00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 vMerge="1">
                  <a:txBody>
                    <a:bodyPr/>
                    <a:lstStyle/>
                    <a:p>
                      <a:endParaRPr lang="ru-BY" dirty="0"/>
                    </a:p>
                  </a:txBody>
                  <a:tcPr marT="45715" marB="45715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ru-RU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курс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2189</a:t>
                      </a:r>
                      <a:r>
                        <a:rPr kumimoji="0" lang="ru-RU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,00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 vMerge="1">
                  <a:txBody>
                    <a:bodyPr/>
                    <a:lstStyle/>
                    <a:p>
                      <a:endParaRPr lang="ru-BY" dirty="0"/>
                    </a:p>
                  </a:txBody>
                  <a:tcPr marT="45715" marB="45715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6878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CustomShape 1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СОВМЕСТНЫЕ </a:t>
            </a:r>
            <a:r>
              <a:rPr lang="en-US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IT-</a:t>
            </a:r>
            <a:r>
              <a:rPr lang="ru-RU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ЛАБОРАТОРИИ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5" name="Picture 2" descr="Открытие лаборатории виртуальной и дополненной реальности. Фото- и  видеорепортаж ТВУ - ВГУ имени П.М. Машерова - ВГУ имени П.М. Машер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987575"/>
            <a:ext cx="3615951" cy="24118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G 078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82" y="947665"/>
            <a:ext cx="3675785" cy="24517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ИТ-медиков будут готовить в Витебском госуниверситет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6"/>
          <a:stretch/>
        </p:blipFill>
        <p:spPr bwMode="auto">
          <a:xfrm>
            <a:off x="3202103" y="2566933"/>
            <a:ext cx="2739074" cy="15121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870685059"/>
              </p:ext>
            </p:extLst>
          </p:nvPr>
        </p:nvGraphicFramePr>
        <p:xfrm>
          <a:off x="827584" y="3939902"/>
          <a:ext cx="5904656" cy="954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CustomShape 1">
            <a:extLst>
              <a:ext uri="{FF2B5EF4-FFF2-40B4-BE49-F238E27FC236}">
                <a16:creationId xmlns:a16="http://schemas.microsoft.com/office/drawing/2014/main" id="{2AB17350-4BA6-4DCF-A403-649FF19E44C7}"/>
              </a:ext>
            </a:extLst>
          </p:cNvPr>
          <p:cNvSpPr/>
          <p:nvPr/>
        </p:nvSpPr>
        <p:spPr>
          <a:xfrm>
            <a:off x="-914876" y="3867894"/>
            <a:ext cx="768312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0000"/>
                </a:solidFill>
                <a:latin typeface="Calibri"/>
              </a:rPr>
              <a:t>Лаборатория виртуальной и дополненной реальности совместно с   </a:t>
            </a:r>
            <a:endParaRPr lang="ru-RU" sz="2800" b="1" strike="noStrike" spc="-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2" name="Picture 8" descr="https://poisk-firm.ru/storage/employer/logo/db/84/05/46b149c49228f0ca64b5b7e591.jpg"/>
          <p:cNvPicPr/>
          <p:nvPr/>
        </p:nvPicPr>
        <p:blipFill>
          <a:blip r:embed="rId10"/>
          <a:stretch/>
        </p:blipFill>
        <p:spPr>
          <a:xfrm>
            <a:off x="6732240" y="4303919"/>
            <a:ext cx="2325744" cy="64409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643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CustomShape 1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СОВМЕСТНЫЕ </a:t>
            </a:r>
            <a:r>
              <a:rPr lang="en-US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IT-</a:t>
            </a:r>
            <a:r>
              <a:rPr lang="ru-RU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ЛАБОРАТОРИИ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5" name="Picture 8" descr="FdQDYAoKb7U"/>
          <p:cNvPicPr/>
          <p:nvPr/>
        </p:nvPicPr>
        <p:blipFill>
          <a:blip r:embed="rId2"/>
          <a:stretch/>
        </p:blipFill>
        <p:spPr>
          <a:xfrm>
            <a:off x="2749366" y="1621493"/>
            <a:ext cx="3562478" cy="2340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 descr="Лаборатория искусственного интеллекта появилась в Витебском госуниверситет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366" y="2804421"/>
            <a:ext cx="3323401" cy="22156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В Витебском госуниверситете открылась первая в области лаборатория  искусственного интеллекта - Новости Витебска и Витебской области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2"/>
          <a:stretch/>
        </p:blipFill>
        <p:spPr bwMode="auto">
          <a:xfrm>
            <a:off x="72008" y="2904481"/>
            <a:ext cx="3168352" cy="21155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4"/>
          <p:cNvSpPr/>
          <p:nvPr/>
        </p:nvSpPr>
        <p:spPr>
          <a:xfrm>
            <a:off x="35496" y="965064"/>
            <a:ext cx="8496944" cy="5621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Лаборатория  искусственного интеллекта совместно с</a:t>
            </a:r>
            <a:endParaRPr lang="ru-RU" sz="2400" b="1" strike="noStrike" spc="-1" dirty="0">
              <a:latin typeface="Arial"/>
            </a:endParaRPr>
          </a:p>
        </p:txBody>
      </p:sp>
      <p:pic>
        <p:nvPicPr>
          <p:cNvPr id="10" name="Picture 7" descr="mode2-296x94"/>
          <p:cNvPicPr/>
          <p:nvPr/>
        </p:nvPicPr>
        <p:blipFill>
          <a:blip r:embed="rId5"/>
          <a:stretch/>
        </p:blipFill>
        <p:spPr>
          <a:xfrm>
            <a:off x="7236296" y="980664"/>
            <a:ext cx="1728192" cy="5829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830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CustomShape 1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СОВМЕСТНЫЕ </a:t>
            </a:r>
            <a:r>
              <a:rPr lang="en-US" sz="3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IT-</a:t>
            </a:r>
            <a:r>
              <a:rPr lang="ru-RU" sz="3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ЛАБОРАТОРИИ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5" name="Picture 5" descr="2019-04-12-10"/>
          <p:cNvPicPr/>
          <p:nvPr/>
        </p:nvPicPr>
        <p:blipFill>
          <a:blip r:embed="rId2"/>
          <a:stretch/>
        </p:blipFill>
        <p:spPr>
          <a:xfrm>
            <a:off x="2934167" y="1609407"/>
            <a:ext cx="3240360" cy="2089310"/>
          </a:xfrm>
          <a:prstGeom prst="rect">
            <a:avLst/>
          </a:prstGeom>
          <a:ln>
            <a:noFill/>
          </a:ln>
        </p:spPr>
      </p:pic>
      <p:pic>
        <p:nvPicPr>
          <p:cNvPr id="6" name="Picture 2" descr="IT-лаборатория открылась в Витебске на базе ВГУ им. П. Машерова | Новости |  Витебский областной исполнительный комитет. Официальный сайт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4"/>
          <a:stretch/>
        </p:blipFill>
        <p:spPr bwMode="auto">
          <a:xfrm>
            <a:off x="5580112" y="2993639"/>
            <a:ext cx="3508648" cy="20461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T-лаборатория открылась в Витебске на базе ВГУ им. П. Машерова | Новости |  Витебский областной исполнительный комитет. Официальный сайт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0"/>
          <a:stretch/>
        </p:blipFill>
        <p:spPr bwMode="auto">
          <a:xfrm>
            <a:off x="11749" y="2836006"/>
            <a:ext cx="3688431" cy="21840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677508231"/>
              </p:ext>
            </p:extLst>
          </p:nvPr>
        </p:nvGraphicFramePr>
        <p:xfrm>
          <a:off x="2987826" y="3421627"/>
          <a:ext cx="3721637" cy="1190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Picture 2" descr="D:\!Data\Lidia\Логотипы IT-компаний\itechart.jpg"/>
          <p:cNvPicPr/>
          <p:nvPr/>
        </p:nvPicPr>
        <p:blipFill>
          <a:blip r:embed="rId10"/>
          <a:stretch/>
        </p:blipFill>
        <p:spPr>
          <a:xfrm>
            <a:off x="7072536" y="1133084"/>
            <a:ext cx="2016224" cy="483716"/>
          </a:xfrm>
          <a:prstGeom prst="rect">
            <a:avLst/>
          </a:prstGeom>
          <a:ln>
            <a:noFill/>
          </a:ln>
        </p:spPr>
      </p:pic>
      <p:sp>
        <p:nvSpPr>
          <p:cNvPr id="9" name="CustomShape 3">
            <a:extLst>
              <a:ext uri="{FF2B5EF4-FFF2-40B4-BE49-F238E27FC236}">
                <a16:creationId xmlns:a16="http://schemas.microsoft.com/office/drawing/2014/main" id="{38952BF6-953A-4F7E-87D5-1F99672C6510}"/>
              </a:ext>
            </a:extLst>
          </p:cNvPr>
          <p:cNvSpPr/>
          <p:nvPr/>
        </p:nvSpPr>
        <p:spPr>
          <a:xfrm>
            <a:off x="107504" y="1111739"/>
            <a:ext cx="7128792" cy="7747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Учебно-научная </a:t>
            </a:r>
            <a:r>
              <a:rPr lang="en-US" sz="28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IT-</a:t>
            </a:r>
            <a:r>
              <a:rPr lang="ru-RU" sz="28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лаборатория совместно с </a:t>
            </a:r>
            <a:endParaRPr lang="ru-RU" sz="2800" b="1" strike="noStrike" spc="-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5384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Ректорат - ВГУ имени П.М. Машерова - ВГУ имени П.М. Машеров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96" r="16196"/>
          <a:stretch/>
        </p:blipFill>
        <p:spPr bwMode="auto">
          <a:xfrm>
            <a:off x="2915816" y="759929"/>
            <a:ext cx="2874301" cy="191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2018-11-10-11"/>
          <p:cNvPicPr/>
          <p:nvPr/>
        </p:nvPicPr>
        <p:blipFill>
          <a:blip r:embed="rId3"/>
          <a:stretch/>
        </p:blipFill>
        <p:spPr>
          <a:xfrm>
            <a:off x="54533" y="1965214"/>
            <a:ext cx="3699936" cy="24787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8" descr="Искусственный интеллект и информационные технологии в ВГУ имени П. М.  Машеров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24" y="1995686"/>
            <a:ext cx="3348372" cy="2232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90939234"/>
              </p:ext>
            </p:extLst>
          </p:nvPr>
        </p:nvGraphicFramePr>
        <p:xfrm>
          <a:off x="2345635" y="4341508"/>
          <a:ext cx="4309154" cy="441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stomShape 2">
            <a:extLst>
              <a:ext uri="{FF2B5EF4-FFF2-40B4-BE49-F238E27FC236}">
                <a16:creationId xmlns:a16="http://schemas.microsoft.com/office/drawing/2014/main" id="{5AA2806E-4D50-4E33-9456-F15B9DA73638}"/>
              </a:ext>
            </a:extLst>
          </p:cNvPr>
          <p:cNvSpPr/>
          <p:nvPr/>
        </p:nvSpPr>
        <p:spPr>
          <a:xfrm>
            <a:off x="512374" y="4371950"/>
            <a:ext cx="6725715" cy="44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Компьютерная лаборатория совместно с </a:t>
            </a:r>
            <a:endParaRPr lang="ru-RU" sz="2800" b="1" strike="noStrike" spc="-1" dirty="0">
              <a:latin typeface="Arial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C44CA0F0-13E0-4676-96E4-9AECBC12C105}"/>
              </a:ext>
            </a:extLst>
          </p:cNvPr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СОВМЕСТНЫЕ </a:t>
            </a:r>
            <a:r>
              <a:rPr lang="en-US" sz="3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IT-</a:t>
            </a:r>
            <a:r>
              <a:rPr lang="ru-RU" sz="3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ЛАБОРАТОРИИ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10" name="Picture 3" descr="D:\!Data\Lidia\Логотипы IT-компаний\EPAM.png">
            <a:extLst>
              <a:ext uri="{FF2B5EF4-FFF2-40B4-BE49-F238E27FC236}">
                <a16:creationId xmlns:a16="http://schemas.microsoft.com/office/drawing/2014/main" id="{0FFF4E1D-13F0-43FA-A21B-40861C409CCA}"/>
              </a:ext>
            </a:extLst>
          </p:cNvPr>
          <p:cNvPicPr/>
          <p:nvPr/>
        </p:nvPicPr>
        <p:blipFill>
          <a:blip r:embed="rId10"/>
          <a:srcRect l="14929" t="23252" r="16004" b="25775"/>
          <a:stretch/>
        </p:blipFill>
        <p:spPr>
          <a:xfrm>
            <a:off x="7039233" y="4299942"/>
            <a:ext cx="1708544" cy="65844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148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СОВМЕСТНЫЕ </a:t>
            </a:r>
            <a:r>
              <a:rPr lang="en-US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IT-</a:t>
            </a:r>
            <a:r>
              <a:rPr lang="ru-RU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ЛАБОРАТОРИИ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5" name="Picture 3" descr="2018-11-10-06"/>
          <p:cNvPicPr/>
          <p:nvPr/>
        </p:nvPicPr>
        <p:blipFill>
          <a:blip r:embed="rId2"/>
          <a:stretch/>
        </p:blipFill>
        <p:spPr>
          <a:xfrm>
            <a:off x="5076056" y="1707654"/>
            <a:ext cx="3528356" cy="2288619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805661827"/>
              </p:ext>
            </p:extLst>
          </p:nvPr>
        </p:nvGraphicFramePr>
        <p:xfrm>
          <a:off x="127075" y="4152777"/>
          <a:ext cx="6986472" cy="6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ПассатИнновации стало резидентом Парка высоких технологий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960" y="4011910"/>
            <a:ext cx="1275472" cy="79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Искусственный интеллект и информационные технологии в ВГУ имени П. М.  Машерова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r="4822" b="14020"/>
          <a:stretch/>
        </p:blipFill>
        <p:spPr bwMode="auto">
          <a:xfrm>
            <a:off x="1331640" y="1015649"/>
            <a:ext cx="3888432" cy="27082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stomShape 6">
            <a:extLst>
              <a:ext uri="{FF2B5EF4-FFF2-40B4-BE49-F238E27FC236}">
                <a16:creationId xmlns:a16="http://schemas.microsoft.com/office/drawing/2014/main" id="{55420C27-6BBF-4103-8A65-FEA18E170FE5}"/>
              </a:ext>
            </a:extLst>
          </p:cNvPr>
          <p:cNvSpPr/>
          <p:nvPr/>
        </p:nvSpPr>
        <p:spPr>
          <a:xfrm>
            <a:off x="179512" y="4011910"/>
            <a:ext cx="6986472" cy="62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Calibri" pitchFamily="34" charset="0"/>
                <a:ea typeface="DejaVu Sans"/>
                <a:cs typeface="Calibri" pitchFamily="34" charset="0"/>
              </a:rPr>
              <a:t>Белорусско-индийский </a:t>
            </a:r>
            <a:r>
              <a:rPr lang="ru-RU" sz="2400" b="1" spc="-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учебный центр </a:t>
            </a:r>
            <a:r>
              <a:rPr lang="ru-RU" sz="2400" b="1" strike="noStrike" spc="-1" dirty="0">
                <a:solidFill>
                  <a:srgbClr val="000000"/>
                </a:solidFill>
                <a:latin typeface="Calibri" pitchFamily="34" charset="0"/>
                <a:ea typeface="DejaVu Sans"/>
                <a:cs typeface="Calibri" pitchFamily="34" charset="0"/>
              </a:rPr>
              <a:t>имени </a:t>
            </a:r>
            <a:r>
              <a:rPr lang="ru-RU" sz="2400" b="1" strike="noStrike" spc="-1" dirty="0" err="1">
                <a:solidFill>
                  <a:srgbClr val="000000"/>
                </a:solidFill>
                <a:latin typeface="Calibri" pitchFamily="34" charset="0"/>
                <a:ea typeface="DejaVu Sans"/>
                <a:cs typeface="Calibri" pitchFamily="34" charset="0"/>
              </a:rPr>
              <a:t>Раджива</a:t>
            </a:r>
            <a:r>
              <a:rPr lang="ru-RU" sz="2400" b="1" strike="noStrike" spc="-1" dirty="0">
                <a:solidFill>
                  <a:srgbClr val="000000"/>
                </a:solidFill>
                <a:latin typeface="Calibri" pitchFamily="34" charset="0"/>
                <a:ea typeface="DejaVu Sans"/>
                <a:cs typeface="Calibri" pitchFamily="34" charset="0"/>
              </a:rPr>
              <a:t> Ганди совместно с </a:t>
            </a:r>
            <a:endParaRPr lang="ru-RU" sz="2400" b="1" strike="noStrike" spc="-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22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СОВМЕСТНЫЕ </a:t>
            </a:r>
            <a:r>
              <a:rPr lang="en-US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IT-</a:t>
            </a:r>
            <a:r>
              <a:rPr lang="ru-RU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ЛАБОРАТОРИИ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5" name="Picture 2" descr="Мастер-класс по робототехнике на ФМиИТ - ВГУ имени П.М. Машерова - ВГУ  имени П.М. Машер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44" y="1607184"/>
            <a:ext cx="2782140" cy="18556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35" y="3101676"/>
            <a:ext cx="2998073" cy="199910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320666130"/>
              </p:ext>
            </p:extLst>
          </p:nvPr>
        </p:nvGraphicFramePr>
        <p:xfrm>
          <a:off x="1372828" y="4233395"/>
          <a:ext cx="6397624" cy="867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D878A6-689D-4AFF-8A2E-A3CF843FAFD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737" t="5200" r="45293" b="23400"/>
          <a:stretch/>
        </p:blipFill>
        <p:spPr>
          <a:xfrm>
            <a:off x="6739635" y="1684174"/>
            <a:ext cx="2152845" cy="2472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6" descr="ITS Partner | LinkedI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67821"/>
            <a:ext cx="734291" cy="73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5">
            <a:extLst>
              <a:ext uri="{FF2B5EF4-FFF2-40B4-BE49-F238E27FC236}">
                <a16:creationId xmlns:a16="http://schemas.microsoft.com/office/drawing/2014/main" id="{5D13E861-57B0-49C1-A50B-10C8BCC882A4}"/>
              </a:ext>
            </a:extLst>
          </p:cNvPr>
          <p:cNvSpPr/>
          <p:nvPr/>
        </p:nvSpPr>
        <p:spPr>
          <a:xfrm>
            <a:off x="1198712" y="1059582"/>
            <a:ext cx="6397624" cy="8673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70C0"/>
                </a:solidFill>
                <a:latin typeface="Calibri"/>
                <a:ea typeface="DejaVu Sans"/>
              </a:rPr>
              <a:t>Лаборатория Робототехники </a:t>
            </a:r>
            <a:r>
              <a:rPr lang="ru-RU" sz="2400" b="1" spc="-1" dirty="0">
                <a:solidFill>
                  <a:srgbClr val="0070C0"/>
                </a:solidFill>
                <a:latin typeface="Calibri"/>
              </a:rPr>
              <a:t>совместно с</a:t>
            </a:r>
            <a:endParaRPr lang="ru-RU" sz="2400" b="1" strike="noStrike" spc="-1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1026" name="Picture 2" descr="https://sun9-17.userapi.com/impg/yR13GkfJXHqMXbAhq21-daJ7_-D0IWLBBjQAJg/5ILmXzJLgVs.jpg?size=2560x1707&amp;quality=96&amp;sign=aebee21a112a4dd430dddcefa9b4e8e2&amp;type=album">
            <a:extLst>
              <a:ext uri="{FF2B5EF4-FFF2-40B4-BE49-F238E27FC236}">
                <a16:creationId xmlns:a16="http://schemas.microsoft.com/office/drawing/2014/main" id="{7881C9C1-650D-410C-80EF-D7EED2127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91630"/>
            <a:ext cx="2860656" cy="19074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fmiit.vsu.by/sites/default/files/gallery-news/2020-12-16-1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63838"/>
            <a:ext cx="2469389" cy="16470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13111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Углы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</TotalTime>
  <Words>506</Words>
  <Application>Microsoft Office PowerPoint</Application>
  <PresentationFormat>Экран (16:9)</PresentationFormat>
  <Paragraphs>127</Paragraphs>
  <Slides>31</Slides>
  <Notes>0</Notes>
  <HiddenSlides>9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46" baseType="lpstr">
      <vt:lpstr>Arial</vt:lpstr>
      <vt:lpstr>Arial Black</vt:lpstr>
      <vt:lpstr>Book Antiqua</vt:lpstr>
      <vt:lpstr>Calibri</vt:lpstr>
      <vt:lpstr>Calibri Light</vt:lpstr>
      <vt:lpstr>DejaVu Sans</vt:lpstr>
      <vt:lpstr>Franklin Gothic Book</vt:lpstr>
      <vt:lpstr>Franklin Gothic Medium</vt:lpstr>
      <vt:lpstr>Times New Roman</vt:lpstr>
      <vt:lpstr>Trebuchet MS</vt:lpstr>
      <vt:lpstr>Tunga</vt:lpstr>
      <vt:lpstr>Wingdings</vt:lpstr>
      <vt:lpstr>Тема Office</vt:lpstr>
      <vt:lpstr>Углы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Шпаков Сергей Андреевич</cp:lastModifiedBy>
  <cp:revision>93</cp:revision>
  <dcterms:created xsi:type="dcterms:W3CDTF">2021-02-10T17:20:57Z</dcterms:created>
  <dcterms:modified xsi:type="dcterms:W3CDTF">2021-06-03T08:18:38Z</dcterms:modified>
</cp:coreProperties>
</file>